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AE1EDF-9764-4813-8E9A-3448EEC5F6A2}" type="datetimeFigureOut">
              <a:rPr lang="en-US" smtClean="0"/>
              <a:pPr/>
              <a:t>9/29/2015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DA2572-01EC-40E8-A006-6C7145E7A923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FACTS ABOUT COMPUTERS AND TECHNOLOGY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Mosaic was the first popular web browser which was released in 1993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#9: BROWSER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TYPEWRITER is the longest word that you can write using the letters only on one row of the keyboard of your computer.</a:t>
            </a:r>
            <a:endParaRPr lang="en-AU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#10: KEYBOARD</a:t>
            </a: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If there was a computer as powerful as the human brain, it would be able to do 38 thousand trillion operations per second and hold more than 3580 terabytes of memory</a:t>
            </a:r>
            <a:endParaRPr lang="en-AU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#11: PROCESSOR</a:t>
            </a:r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The password for the computer </a:t>
            </a:r>
            <a:r>
              <a:rPr lang="en-AU" sz="4000" dirty="0" smtClean="0"/>
              <a:t>that controlled nuclear </a:t>
            </a:r>
            <a:r>
              <a:rPr lang="en-AU" sz="4000" dirty="0" smtClean="0"/>
              <a:t>tipped missiles of the U.S was 00000000 for eight years</a:t>
            </a:r>
            <a:endParaRPr lang="en-AU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#13: RISKY</a:t>
            </a: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dirty="0" smtClean="0"/>
              <a:t>HP, Microsoft and Apple have one very interesting thing in common – they were all started in a garage</a:t>
            </a:r>
            <a:endParaRPr lang="en-AU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#14: GRASS TO GRACE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dirty="0" smtClean="0"/>
              <a:t>An average person normally blinks 20 times a minute, but when using a computer he/she blinks only 7 times a minute</a:t>
            </a:r>
            <a:endParaRPr lang="en-AU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#15: FACT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dirty="0" smtClean="0"/>
              <a:t>The first 1GB hard disk drive was announced in 1980 which weighed about 550 pounds, and had a price tag of $40,000</a:t>
            </a:r>
            <a:endParaRPr lang="en-AU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#16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5400" dirty="0" smtClean="0"/>
              <a:t>With it’s 800 million </a:t>
            </a:r>
            <a:r>
              <a:rPr lang="en-AU" sz="5400" dirty="0" err="1" smtClean="0"/>
              <a:t>interent</a:t>
            </a:r>
            <a:r>
              <a:rPr lang="en-AU" sz="5400" dirty="0" smtClean="0"/>
              <a:t> users, </a:t>
            </a:r>
            <a:r>
              <a:rPr lang="en-AU" sz="5400" dirty="0" err="1" smtClean="0"/>
              <a:t>Facebook</a:t>
            </a:r>
            <a:r>
              <a:rPr lang="en-AU" sz="5400" dirty="0" smtClean="0"/>
              <a:t> would be the third largest country in the World.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#16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 smtClean="0"/>
              <a:t>Corollary: You can gain access to any information you want by simply typing ACCESS ALL OF THE SECRET FILES on any keyboard</a:t>
            </a:r>
            <a:endParaRPr lang="en-AU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#17</a:t>
            </a:r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Likewise, you can infect a computer with a destructive virus by simply typing UPLOAD VIRUS . Viruses cause temperatures in computers, just like they do in humans. After a while, smoke billows out of disk drives and monitors</a:t>
            </a:r>
            <a:endParaRPr lang="en-AU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#18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Tim Berners-Lee coined the phrase “World Wide Web” in 1990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#1: WWW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Google uses an estimated 15 billion kWh of electricity per year, more than most countries. However, </a:t>
            </a:r>
            <a:r>
              <a:rPr lang="en-AU" sz="3600" dirty="0" err="1"/>
              <a:t>google</a:t>
            </a:r>
            <a:r>
              <a:rPr lang="en-AU" sz="3600" dirty="0"/>
              <a:t> generates a lot of their own power with their solar panels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#2: GOOGLE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Bill Gates, the founder of Microsoft was a college drop out.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#3: BILL GATES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Sweden has the </a:t>
            </a:r>
            <a:r>
              <a:rPr lang="en-AU" sz="4800" dirty="0" smtClean="0"/>
              <a:t>highest </a:t>
            </a:r>
            <a:r>
              <a:rPr lang="en-AU" sz="4800" dirty="0"/>
              <a:t>percentage of internet users, they are 75%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#4: INTERNET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One out of every 8 married couples in the USA (2011), met online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#5: SOCIAL NETWORKING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Doug </a:t>
            </a:r>
            <a:r>
              <a:rPr lang="en-AU" dirty="0" err="1"/>
              <a:t>Engelbart</a:t>
            </a:r>
            <a:r>
              <a:rPr lang="en-AU" dirty="0"/>
              <a:t> had made the first computer mouse in 1964, and it was made out of wood.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#6: MOUSE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600" dirty="0"/>
              <a:t>70% of virus writers work under contract for organized crime syndicates.</a:t>
            </a:r>
            <a:endParaRPr lang="en-AU" sz="3600" dirty="0" smtClean="0"/>
          </a:p>
          <a:p>
            <a:r>
              <a:rPr lang="en-AU" sz="3600" dirty="0" smtClean="0"/>
              <a:t>A </a:t>
            </a:r>
            <a:r>
              <a:rPr lang="en-AU" sz="3600" dirty="0"/>
              <a:t>program named “</a:t>
            </a:r>
            <a:r>
              <a:rPr lang="en-AU" sz="3600" b="1" dirty="0"/>
              <a:t>Rother J</a:t>
            </a:r>
            <a:r>
              <a:rPr lang="en-AU" sz="3600" dirty="0"/>
              <a:t>” was the first computer virus to come into sight “in the wild” — that is, outside the single computer or lab where it was created.</a:t>
            </a:r>
            <a:endParaRPr lang="en-AU" sz="3600" dirty="0" smtClean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#7: VIRUS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‘Stewardesses’ is the longest word which can be typed with only the left hand.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#8: KEYBOARD</a:t>
            </a:r>
            <a:endParaRPr lang="en-A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449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FACTS ABOUT COMPUTERS AND TECHNOLOGY</vt:lpstr>
      <vt:lpstr>#1: WWW</vt:lpstr>
      <vt:lpstr>#2: GOOGLE</vt:lpstr>
      <vt:lpstr>#3: BILL GATES</vt:lpstr>
      <vt:lpstr>#4: INTERNET</vt:lpstr>
      <vt:lpstr>#5: SOCIAL NETWORKING</vt:lpstr>
      <vt:lpstr>#6: MOUSE</vt:lpstr>
      <vt:lpstr>#7: VIRUS</vt:lpstr>
      <vt:lpstr>#8: KEYBOARD</vt:lpstr>
      <vt:lpstr>#9: BROWSER</vt:lpstr>
      <vt:lpstr>#10: KEYBOARD</vt:lpstr>
      <vt:lpstr>#11: PROCESSOR</vt:lpstr>
      <vt:lpstr>#13: RISKY</vt:lpstr>
      <vt:lpstr>#14: GRASS TO GRACE</vt:lpstr>
      <vt:lpstr>#15: FACT</vt:lpstr>
      <vt:lpstr>#16</vt:lpstr>
      <vt:lpstr>#16</vt:lpstr>
      <vt:lpstr>#17</vt:lpstr>
      <vt:lpstr>#18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2015-09-29T08:45:58Z</dcterms:created>
  <dcterms:modified xsi:type="dcterms:W3CDTF">2015-09-29T12:37:17Z</dcterms:modified>
</cp:coreProperties>
</file>