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ACF067D-9AB3-44D7-A64D-C495A9EB7FF8}" type="datetimeFigureOut">
              <a:rPr lang="en-US" smtClean="0"/>
              <a:pPr/>
              <a:t>9/22/2019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B3B7CB5-A98C-4C12-B6C4-C065D9E25E5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INTRODUCTION TO COMPUTER APPLICATIONS AND GOOGLE APPS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MR. KAY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TO EXPECT IN THIS COURSE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4000" b="1" dirty="0" smtClean="0"/>
              <a:t>COMPUTER </a:t>
            </a:r>
            <a:r>
              <a:rPr lang="en-AU" sz="4000" b="1" dirty="0" smtClean="0"/>
              <a:t>APPRECIATION</a:t>
            </a:r>
          </a:p>
          <a:p>
            <a:r>
              <a:rPr lang="en-AU" sz="4000" b="1" dirty="0" smtClean="0"/>
              <a:t>21</a:t>
            </a:r>
            <a:r>
              <a:rPr lang="en-AU" sz="4000" b="1" baseline="30000" dirty="0" smtClean="0"/>
              <a:t>st</a:t>
            </a:r>
            <a:r>
              <a:rPr lang="en-AU" sz="4000" b="1" dirty="0" smtClean="0"/>
              <a:t> CENTURY TECHNOLOGY TRENDS</a:t>
            </a:r>
            <a:endParaRPr lang="en-AU" sz="4000" b="1" dirty="0" smtClean="0"/>
          </a:p>
          <a:p>
            <a:r>
              <a:rPr lang="en-AU" sz="4000" b="1" dirty="0" smtClean="0"/>
              <a:t>INTRODUCTION TO MS WORD, EXCEL, PPT</a:t>
            </a:r>
          </a:p>
          <a:p>
            <a:r>
              <a:rPr lang="en-AU" sz="4000" b="1" dirty="0" smtClean="0"/>
              <a:t>NETWORKS &amp; INTERNET</a:t>
            </a:r>
          </a:p>
          <a:p>
            <a:r>
              <a:rPr lang="en-AU" sz="4000" b="1" dirty="0" smtClean="0"/>
              <a:t>VIRUS &amp; COMPUTER MAINTENANCE</a:t>
            </a:r>
          </a:p>
          <a:p>
            <a:r>
              <a:rPr lang="en-AU" sz="4000" b="1" dirty="0" smtClean="0"/>
              <a:t>GOOGLE APPS</a:t>
            </a:r>
            <a:endParaRPr lang="en-AU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ASSESSMENTS &amp; EXAM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5400" b="1" dirty="0" smtClean="0"/>
              <a:t>ONLINE TEST (10%)</a:t>
            </a:r>
          </a:p>
          <a:p>
            <a:r>
              <a:rPr lang="en-AU" sz="5400" b="1" dirty="0" smtClean="0"/>
              <a:t>ATTENDANCE AND CLASSWORK </a:t>
            </a:r>
            <a:r>
              <a:rPr lang="en-AU" sz="5400" b="1" dirty="0" smtClean="0"/>
              <a:t>(10%)</a:t>
            </a:r>
          </a:p>
          <a:p>
            <a:r>
              <a:rPr lang="en-AU" sz="5400" b="1" dirty="0" smtClean="0"/>
              <a:t>PRESENTATIONS (20</a:t>
            </a:r>
            <a:r>
              <a:rPr lang="en-AU" sz="5400" b="1" dirty="0" smtClean="0"/>
              <a:t>%)</a:t>
            </a:r>
          </a:p>
          <a:p>
            <a:r>
              <a:rPr lang="en-AU" sz="5400" b="1" dirty="0" smtClean="0">
                <a:solidFill>
                  <a:srgbClr val="FF0000"/>
                </a:solidFill>
              </a:rPr>
              <a:t>REQUIREMENTS: Laptop, basic knowledge of Computers</a:t>
            </a:r>
            <a:endParaRPr lang="en-AU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PRESENTATIONS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5400" dirty="0" smtClean="0"/>
              <a:t>GROUPING</a:t>
            </a:r>
          </a:p>
          <a:p>
            <a:r>
              <a:rPr lang="en-AU" sz="5400" dirty="0" smtClean="0"/>
              <a:t>GROUP LEADERS</a:t>
            </a:r>
          </a:p>
          <a:p>
            <a:r>
              <a:rPr lang="en-AU" sz="5400" dirty="0" smtClean="0"/>
              <a:t>GROUP REPS</a:t>
            </a:r>
          </a:p>
          <a:p>
            <a:r>
              <a:rPr lang="en-AU" sz="5400" dirty="0" smtClean="0"/>
              <a:t>PREPARATION</a:t>
            </a:r>
            <a:endParaRPr lang="en-AU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ATTENDANCE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SEATING PATTERN</a:t>
            </a:r>
          </a:p>
          <a:p>
            <a:r>
              <a:rPr lang="en-AU" dirty="0" smtClean="0"/>
              <a:t>SIGN IN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CERTIFICATES &amp; PRACTICALS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FEE (500)</a:t>
            </a:r>
          </a:p>
          <a:p>
            <a:r>
              <a:rPr lang="en-AU" dirty="0" smtClean="0"/>
              <a:t>FLEXIBLE</a:t>
            </a:r>
          </a:p>
          <a:p>
            <a:r>
              <a:rPr lang="en-AU" dirty="0" smtClean="0"/>
              <a:t>FAILING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CGPA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6000" b="1" dirty="0" smtClean="0">
                <a:solidFill>
                  <a:srgbClr val="002060"/>
                </a:solidFill>
              </a:rPr>
              <a:t>BE PREPARED</a:t>
            </a:r>
            <a:endParaRPr lang="en-AU" sz="6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ICT TRAININGS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Desktop Publishing</a:t>
            </a:r>
          </a:p>
          <a:p>
            <a:r>
              <a:rPr lang="en-AU" dirty="0" smtClean="0"/>
              <a:t>Graphics &amp; Design</a:t>
            </a:r>
          </a:p>
          <a:p>
            <a:r>
              <a:rPr lang="en-AU" dirty="0" smtClean="0"/>
              <a:t>Blogging</a:t>
            </a:r>
          </a:p>
          <a:p>
            <a:r>
              <a:rPr lang="en-AU" dirty="0" smtClean="0"/>
              <a:t>Web Design</a:t>
            </a:r>
          </a:p>
          <a:p>
            <a:r>
              <a:rPr lang="en-AU" dirty="0" smtClean="0"/>
              <a:t>Programming Basics</a:t>
            </a:r>
          </a:p>
          <a:p>
            <a:r>
              <a:rPr lang="en-AU" dirty="0" smtClean="0"/>
              <a:t>Basic repairs &amp; Maintenance</a:t>
            </a:r>
          </a:p>
          <a:p>
            <a:endParaRPr lang="en-AU" dirty="0" smtClean="0"/>
          </a:p>
          <a:p>
            <a:r>
              <a:rPr lang="en-AU" dirty="0" smtClean="0"/>
              <a:t>FEE N5,000 (</a:t>
            </a:r>
            <a:r>
              <a:rPr lang="en-AU" strike="sngStrike" dirty="0" smtClean="0">
                <a:solidFill>
                  <a:srgbClr val="FF0000"/>
                </a:solidFill>
              </a:rPr>
              <a:t>N20,000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sz="6600" i="1" dirty="0" smtClean="0">
                <a:solidFill>
                  <a:srgbClr val="002060"/>
                </a:solidFill>
              </a:rPr>
              <a:t>BEST OF LUCK</a:t>
            </a:r>
            <a:r>
              <a:rPr lang="en-AU" dirty="0" smtClean="0"/>
              <a:t>!</a:t>
            </a:r>
            <a:br>
              <a:rPr lang="en-AU" dirty="0" smtClean="0"/>
            </a:br>
            <a:r>
              <a:rPr lang="en-AU" dirty="0" smtClean="0">
                <a:solidFill>
                  <a:srgbClr val="FF0000"/>
                </a:solidFill>
              </a:rPr>
              <a:t>08036442235</a:t>
            </a:r>
            <a:endParaRPr lang="en-A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</TotalTime>
  <Words>114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INTRODUCTION TO COMPUTER APPLICATIONS AND GOOGLE APPS</vt:lpstr>
      <vt:lpstr>WHAT TO EXPECT IN THIS COURSE</vt:lpstr>
      <vt:lpstr>ASSESSMENTS &amp; EXAM</vt:lpstr>
      <vt:lpstr>PRESENTATIONS</vt:lpstr>
      <vt:lpstr>ATTENDANCE</vt:lpstr>
      <vt:lpstr>CERTIFICATES &amp; PRACTICALS</vt:lpstr>
      <vt:lpstr>CGPA</vt:lpstr>
      <vt:lpstr>ICT TRAININGS</vt:lpstr>
      <vt:lpstr>BEST OF LUCK! 08036442235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APPLICATIONS AND GOOGLE APPS</dc:title>
  <dc:creator>USER</dc:creator>
  <cp:lastModifiedBy>USER</cp:lastModifiedBy>
  <cp:revision>2</cp:revision>
  <dcterms:created xsi:type="dcterms:W3CDTF">2017-10-16T08:11:05Z</dcterms:created>
  <dcterms:modified xsi:type="dcterms:W3CDTF">2019-09-22T10:41:18Z</dcterms:modified>
</cp:coreProperties>
</file>