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65" r:id="rId2"/>
    <p:sldId id="266" r:id="rId3"/>
    <p:sldId id="267" r:id="rId4"/>
    <p:sldId id="268" r:id="rId5"/>
    <p:sldId id="270" r:id="rId6"/>
    <p:sldId id="271" r:id="rId7"/>
    <p:sldId id="272" r:id="rId8"/>
    <p:sldId id="256" r:id="rId9"/>
    <p:sldId id="258" r:id="rId10"/>
    <p:sldId id="269" r:id="rId11"/>
    <p:sldId id="257" r:id="rId12"/>
    <p:sldId id="260" r:id="rId13"/>
    <p:sldId id="261" r:id="rId14"/>
    <p:sldId id="262" r:id="rId15"/>
    <p:sldId id="26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DDCCD-38DB-4857-A3EE-E36CBB30C8F0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04752-4C49-4B3A-9E10-19028413B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87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Challenge: Create your own Google Drive</a:t>
            </a:r>
            <a:r>
              <a:rPr lang="en-US" baseline="0" dirty="0"/>
              <a:t>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4752-4C49-4B3A-9E10-19028413BB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9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Challenge:</a:t>
            </a:r>
            <a:r>
              <a:rPr lang="en-US" baseline="0" dirty="0"/>
              <a:t> Create a folder in My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4752-4C49-4B3A-9E10-19028413BB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5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4752-4C49-4B3A-9E10-19028413BB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74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on live document how</a:t>
            </a:r>
            <a:r>
              <a:rPr lang="en-US" baseline="0" dirty="0"/>
              <a:t> to change name, share (+ share options), download, and describe formatting toolbar.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Challenge: Create a new document and give it a name. Bonus: move the file into the folder created in My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04752-4C49-4B3A-9E10-19028413BB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1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0E0B393-81AB-4719-94F2-D4C72CF1DD5D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A27847E-EFC7-4B38-ACCE-C982C4FF8E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ROUNDING UP CMP103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GOOGLE APPS</a:t>
            </a:r>
          </a:p>
          <a:p>
            <a:r>
              <a:rPr lang="en-AU" dirty="0" smtClean="0"/>
              <a:t>ATTENDANCE CARDS</a:t>
            </a:r>
          </a:p>
          <a:p>
            <a:r>
              <a:rPr lang="en-AU" dirty="0" smtClean="0"/>
              <a:t>CISCO ITE</a:t>
            </a:r>
          </a:p>
          <a:p>
            <a:r>
              <a:rPr lang="en-AU" dirty="0" smtClean="0"/>
              <a:t>1</a:t>
            </a:r>
            <a:r>
              <a:rPr lang="en-AU" baseline="30000" dirty="0" smtClean="0"/>
              <a:t>ST</a:t>
            </a:r>
            <a:r>
              <a:rPr lang="en-AU" dirty="0" smtClean="0"/>
              <a:t> SEMESTER EXAMS</a:t>
            </a:r>
          </a:p>
          <a:p>
            <a:r>
              <a:rPr lang="en-AU" dirty="0" smtClean="0"/>
              <a:t>MAKE UP ASSESSMENT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571480"/>
            <a:ext cx="7543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The Cloud/Google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90539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ClrTx/>
            </a:pPr>
            <a:r>
              <a:rPr lang="en-US" b="1" dirty="0">
                <a:latin typeface="Myriad Pro"/>
                <a:cs typeface="Myriad Pro"/>
              </a:rPr>
              <a:t>Cloud Computing</a:t>
            </a:r>
            <a:r>
              <a:rPr lang="en-US" dirty="0">
                <a:latin typeface="Myriad Pro"/>
                <a:cs typeface="Myriad Pro"/>
              </a:rPr>
              <a:t>: Saving information to a server on the internet so you can access it anywhere with an internet connection</a:t>
            </a:r>
          </a:p>
          <a:p>
            <a:pPr>
              <a:lnSpc>
                <a:spcPct val="140000"/>
              </a:lnSpc>
              <a:buClrTx/>
            </a:pPr>
            <a:r>
              <a:rPr lang="en-US" dirty="0">
                <a:latin typeface="Myriad Pro"/>
                <a:cs typeface="Myriad Pro"/>
              </a:rPr>
              <a:t>Create Office documents – Word, Excel, PowerPoint</a:t>
            </a:r>
          </a:p>
          <a:p>
            <a:pPr>
              <a:lnSpc>
                <a:spcPct val="140000"/>
              </a:lnSpc>
              <a:buClrTx/>
            </a:pPr>
            <a:r>
              <a:rPr lang="en-US" dirty="0">
                <a:latin typeface="Myriad Pro"/>
                <a:cs typeface="Myriad Pro"/>
              </a:rPr>
              <a:t>Create forms for surveys, quizzes, data collection</a:t>
            </a:r>
          </a:p>
          <a:p>
            <a:pPr>
              <a:lnSpc>
                <a:spcPct val="140000"/>
              </a:lnSpc>
              <a:buClrTx/>
            </a:pPr>
            <a:r>
              <a:rPr lang="en-US" dirty="0">
                <a:latin typeface="Myriad Pro"/>
                <a:cs typeface="Myriad Pro"/>
              </a:rPr>
              <a:t>Collaborate with others anywhere at anytime</a:t>
            </a:r>
          </a:p>
          <a:p>
            <a:pPr>
              <a:lnSpc>
                <a:spcPct val="140000"/>
              </a:lnSpc>
              <a:buClrTx/>
            </a:pPr>
            <a:r>
              <a:rPr lang="en-US" dirty="0">
                <a:latin typeface="Myriad Pro"/>
                <a:cs typeface="Myriad Pro"/>
              </a:rPr>
              <a:t>Share documents for others to leave comments on, view,  and edit.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156847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6784848" cy="609600"/>
          </a:xfrm>
        </p:spPr>
        <p:txBody>
          <a:bodyPr>
            <a:noAutofit/>
          </a:bodyPr>
          <a:lstStyle/>
          <a:p>
            <a:r>
              <a:rPr lang="en-US" sz="4000" dirty="0"/>
              <a:t>Logging 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1219200"/>
            <a:ext cx="3505200" cy="491638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1600200"/>
            <a:ext cx="4495800" cy="2514600"/>
          </a:xfrm>
          <a:noFill/>
        </p:spPr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Log In or Create Account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Requires Google account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Do not need Gmail – can use any email address to create an account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0" y="3581400"/>
            <a:ext cx="2286000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24600" y="5105400"/>
            <a:ext cx="1124527" cy="254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375812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Navigation Bar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600" y="1752600"/>
            <a:ext cx="2852738" cy="346915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1676400"/>
            <a:ext cx="4876800" cy="3995928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b="1" dirty="0"/>
              <a:t>Red Buttons:</a:t>
            </a:r>
            <a:r>
              <a:rPr lang="en-US" sz="2400" dirty="0"/>
              <a:t> Create and Upload</a:t>
            </a:r>
          </a:p>
          <a:p>
            <a:pPr>
              <a:buClrTx/>
            </a:pPr>
            <a:r>
              <a:rPr lang="en-US" sz="2400" b="1" dirty="0"/>
              <a:t>My Drive:</a:t>
            </a:r>
            <a:r>
              <a:rPr lang="en-US" sz="2400" dirty="0"/>
              <a:t> Create folders and move items around to quickly locate the files </a:t>
            </a:r>
            <a:r>
              <a:rPr lang="en-US" sz="2400"/>
              <a:t>you need </a:t>
            </a:r>
            <a:endParaRPr lang="en-US" sz="2400" dirty="0"/>
          </a:p>
          <a:p>
            <a:pPr>
              <a:buClrTx/>
            </a:pPr>
            <a:r>
              <a:rPr lang="en-US" sz="2400" b="1" dirty="0"/>
              <a:t>Shared With Me:</a:t>
            </a:r>
            <a:r>
              <a:rPr lang="en-US" sz="2400" dirty="0"/>
              <a:t> Files you did not create but have permission to view and/or edit</a:t>
            </a:r>
          </a:p>
          <a:p>
            <a:pPr>
              <a:buClrTx/>
            </a:pPr>
            <a:r>
              <a:rPr lang="en-US" sz="2400" b="1" dirty="0"/>
              <a:t>Starred:</a:t>
            </a:r>
            <a:r>
              <a:rPr lang="en-US" sz="2400" dirty="0"/>
              <a:t> Shortcut items</a:t>
            </a:r>
          </a:p>
          <a:p>
            <a:pPr>
              <a:buClrTx/>
            </a:pPr>
            <a:r>
              <a:rPr lang="en-US" sz="2400" b="1" dirty="0"/>
              <a:t>Recent:</a:t>
            </a:r>
            <a:r>
              <a:rPr lang="en-US" sz="2400" dirty="0"/>
              <a:t> The files you have accessed most recently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32119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67818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Create a Document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1524000"/>
            <a:ext cx="2722942" cy="452730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752600"/>
            <a:ext cx="4724400" cy="3157728"/>
          </a:xfrm>
        </p:spPr>
        <p:txBody>
          <a:bodyPr>
            <a:normAutofit/>
          </a:bodyPr>
          <a:lstStyle/>
          <a:p>
            <a:r>
              <a:rPr lang="en-US" sz="2400" b="1" dirty="0"/>
              <a:t>Document:</a:t>
            </a:r>
            <a:r>
              <a:rPr lang="en-US" sz="2400" dirty="0"/>
              <a:t> Word</a:t>
            </a:r>
          </a:p>
          <a:p>
            <a:r>
              <a:rPr lang="en-US" sz="2400" b="1" dirty="0"/>
              <a:t>Presentation:</a:t>
            </a:r>
            <a:r>
              <a:rPr lang="en-US" sz="2400" dirty="0"/>
              <a:t> PowerPoint</a:t>
            </a:r>
          </a:p>
          <a:p>
            <a:r>
              <a:rPr lang="en-US" sz="2400" b="1" dirty="0"/>
              <a:t>Spreadsheet:</a:t>
            </a:r>
            <a:r>
              <a:rPr lang="en-US" sz="2400" dirty="0"/>
              <a:t> Excel</a:t>
            </a:r>
          </a:p>
          <a:p>
            <a:r>
              <a:rPr lang="en-US" sz="2400" b="1" dirty="0"/>
              <a:t>Form: </a:t>
            </a:r>
            <a:r>
              <a:rPr lang="en-US" sz="2400" dirty="0"/>
              <a:t>Survey</a:t>
            </a:r>
          </a:p>
          <a:p>
            <a:r>
              <a:rPr lang="en-US" sz="2400" b="1" dirty="0"/>
              <a:t>Drawing: </a:t>
            </a:r>
            <a:r>
              <a:rPr lang="en-US" sz="2400" dirty="0"/>
              <a:t>Paint</a:t>
            </a:r>
          </a:p>
          <a:p>
            <a:r>
              <a:rPr lang="en-US" sz="2400" dirty="0"/>
              <a:t>Save automatically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334977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015"/>
          <a:stretch/>
        </p:blipFill>
        <p:spPr>
          <a:xfrm>
            <a:off x="762000" y="4953000"/>
            <a:ext cx="3043382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1600200"/>
            <a:ext cx="3924300" cy="4211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6784848" cy="762000"/>
          </a:xfrm>
        </p:spPr>
        <p:txBody>
          <a:bodyPr>
            <a:normAutofit/>
          </a:bodyPr>
          <a:lstStyle/>
          <a:p>
            <a:r>
              <a:rPr lang="en-US" sz="4000" dirty="0"/>
              <a:t>Within the Document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762000" y="1676400"/>
            <a:ext cx="2673657" cy="2209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Renaming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Formatting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3886200"/>
            <a:ext cx="2085975" cy="847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51969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084229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429000" y="914400"/>
            <a:ext cx="2549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4000" dirty="0">
                <a:latin typeface="Myriad Pro"/>
                <a:cs typeface="Myriad Pro"/>
              </a:rPr>
              <a:t>Questions?</a:t>
            </a:r>
          </a:p>
        </p:txBody>
      </p:sp>
      <p:pic>
        <p:nvPicPr>
          <p:cNvPr id="3" name="Picture 2" descr="shutterstock_16506099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263" y="1888332"/>
            <a:ext cx="6245475" cy="42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58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6781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3886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Create Google Account</a:t>
            </a:r>
          </a:p>
          <a:p>
            <a:pPr marL="0" indent="0">
              <a:buClrTx/>
              <a:buNone/>
            </a:pPr>
            <a:endParaRPr lang="en-US" dirty="0"/>
          </a:p>
          <a:p>
            <a:pPr>
              <a:buClrTx/>
            </a:pPr>
            <a:r>
              <a:rPr lang="en-US" dirty="0"/>
              <a:t>Create a folder in My Drive</a:t>
            </a:r>
          </a:p>
          <a:p>
            <a:pPr marL="0" indent="0">
              <a:buClrTx/>
              <a:buNone/>
            </a:pPr>
            <a:endParaRPr lang="en-US" dirty="0"/>
          </a:p>
          <a:p>
            <a:pPr>
              <a:buClrTx/>
            </a:pPr>
            <a:r>
              <a:rPr lang="en-US" dirty="0"/>
              <a:t>Create and rename a new document</a:t>
            </a:r>
          </a:p>
          <a:p>
            <a:pPr marL="0" indent="0">
              <a:buClrTx/>
              <a:buNone/>
            </a:pPr>
            <a:endParaRPr lang="en-US" dirty="0"/>
          </a:p>
          <a:p>
            <a:pPr>
              <a:buClrTx/>
            </a:pPr>
            <a:r>
              <a:rPr lang="en-US" dirty="0"/>
              <a:t>Move document into the new folder in My Drive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415667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6781800" cy="1600200"/>
          </a:xfrm>
        </p:spPr>
        <p:txBody>
          <a:bodyPr/>
          <a:lstStyle/>
          <a:p>
            <a:r>
              <a:rPr lang="en-AU" dirty="0" smtClean="0"/>
              <a:t>GOOGLE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00240"/>
            <a:ext cx="7543800" cy="3886200"/>
          </a:xfrm>
        </p:spPr>
        <p:txBody>
          <a:bodyPr/>
          <a:lstStyle/>
          <a:p>
            <a:r>
              <a:rPr lang="en-AU" dirty="0" smtClean="0"/>
              <a:t>Google has come a long way since its inception in 1998 to become the world’s largest and most-used search engine site. Google has transformed the way we used to study and played a major role in imparting </a:t>
            </a:r>
            <a:r>
              <a:rPr lang="en-AU" b="1" dirty="0" smtClean="0"/>
              <a:t>education</a:t>
            </a:r>
            <a:r>
              <a:rPr lang="en-AU" dirty="0" smtClean="0"/>
              <a:t> and knowledge accessible and comfortable for all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GOOGLE: OPEN TECHNOLOGY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00240"/>
            <a:ext cx="7543800" cy="3886200"/>
          </a:xfrm>
        </p:spPr>
        <p:txBody>
          <a:bodyPr/>
          <a:lstStyle/>
          <a:p>
            <a:r>
              <a:rPr lang="en-AU" dirty="0" smtClean="0"/>
              <a:t>Google strongly thinks that open technology is important to boost the </a:t>
            </a:r>
            <a:r>
              <a:rPr lang="en-AU" b="1" dirty="0" smtClean="0"/>
              <a:t>education</a:t>
            </a:r>
            <a:r>
              <a:rPr lang="en-AU" dirty="0" smtClean="0"/>
              <a:t> system and the open technology can revolutionize education.</a:t>
            </a:r>
          </a:p>
          <a:p>
            <a:r>
              <a:rPr lang="en-AU" dirty="0" smtClean="0"/>
              <a:t> 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GOOGLE: ROLE IN EDUCATION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00240"/>
            <a:ext cx="7543800" cy="3886200"/>
          </a:xfrm>
        </p:spPr>
        <p:txBody>
          <a:bodyPr/>
          <a:lstStyle/>
          <a:p>
            <a:r>
              <a:rPr lang="en-AU" b="1" dirty="0" smtClean="0"/>
              <a:t>It empowers students and levels the playing field for them: </a:t>
            </a:r>
            <a:r>
              <a:rPr lang="en-AU" dirty="0" smtClean="0"/>
              <a:t>Google empowers students</a:t>
            </a:r>
            <a:r>
              <a:rPr lang="en-AU" b="1" dirty="0" smtClean="0"/>
              <a:t> </a:t>
            </a:r>
            <a:r>
              <a:rPr lang="en-AU" dirty="0" smtClean="0"/>
              <a:t>irrespective of their age, socioeconomic status, nationality, gender, religion, ethnicity, and other such factors.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GOOGLE: ROLE IN EDUCATION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00240"/>
            <a:ext cx="7543800" cy="3886200"/>
          </a:xfrm>
        </p:spPr>
        <p:txBody>
          <a:bodyPr/>
          <a:lstStyle/>
          <a:p>
            <a:r>
              <a:rPr lang="en-AU" b="1" dirty="0" smtClean="0"/>
              <a:t>Its free search-engine site and low cost apps and devices allow everyone to afford the service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GOOGLE: ROLE IN EDUCATION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00240"/>
            <a:ext cx="7543800" cy="3886200"/>
          </a:xfrm>
        </p:spPr>
        <p:txBody>
          <a:bodyPr/>
          <a:lstStyle/>
          <a:p>
            <a:r>
              <a:rPr lang="en-AU" b="1" dirty="0" smtClean="0"/>
              <a:t>Its apps and services foster high degree of collaboration and teamwork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GOOGLE: ROLE IN EDUCATION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2000240"/>
            <a:ext cx="7543800" cy="3886200"/>
          </a:xfrm>
        </p:spPr>
        <p:txBody>
          <a:bodyPr/>
          <a:lstStyle/>
          <a:p>
            <a:pPr>
              <a:buNone/>
            </a:pPr>
            <a:r>
              <a:rPr lang="en-AU" b="1" smtClean="0"/>
              <a:t>Its </a:t>
            </a:r>
            <a:r>
              <a:rPr lang="en-AU" b="1" dirty="0" smtClean="0"/>
              <a:t>apps enhance efficiency, productivity, and effectiveness of the educators and students: </a:t>
            </a:r>
            <a:r>
              <a:rPr lang="en-AU" dirty="0" smtClean="0"/>
              <a:t>The Google apps and products are superfast and supported by the best talent pool in the </a:t>
            </a:r>
            <a:r>
              <a:rPr lang="en-AU" dirty="0" smtClean="0"/>
              <a:t>world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P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9144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400" y="304800"/>
            <a:ext cx="71628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/>
            <a:r>
              <a:rPr lang="en-US" sz="3900" b="1" dirty="0">
                <a:latin typeface="Myriad Pro" charset="0"/>
                <a:cs typeface="Myriad Pro" charset="0"/>
              </a:rPr>
              <a:t>Google Drive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457200"/>
            <a:ext cx="0" cy="114300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shutterstock_23236267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1752600"/>
            <a:ext cx="5867400" cy="43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945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6781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3886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latin typeface="Myriad Pro"/>
                <a:cs typeface="Myriad Pro"/>
              </a:rPr>
              <a:t>Understand “The Cloud” and how it works</a:t>
            </a:r>
          </a:p>
          <a:p>
            <a:pPr marL="0" indent="0">
              <a:buClrTx/>
              <a:buNone/>
            </a:pPr>
            <a:endParaRPr lang="en-US" dirty="0">
              <a:latin typeface="Myriad Pro"/>
              <a:cs typeface="Myriad Pro"/>
            </a:endParaRPr>
          </a:p>
          <a:p>
            <a:pPr>
              <a:buClrTx/>
            </a:pPr>
            <a:r>
              <a:rPr lang="en-US" dirty="0">
                <a:latin typeface="Myriad Pro"/>
                <a:cs typeface="Myriad Pro"/>
              </a:rPr>
              <a:t>Create a Google Drive account</a:t>
            </a:r>
          </a:p>
          <a:p>
            <a:pPr marL="0" indent="0">
              <a:buClrTx/>
              <a:buNone/>
            </a:pPr>
            <a:endParaRPr lang="en-US" dirty="0">
              <a:latin typeface="Myriad Pro"/>
              <a:cs typeface="Myriad Pro"/>
            </a:endParaRPr>
          </a:p>
          <a:p>
            <a:pPr>
              <a:buClrTx/>
            </a:pPr>
            <a:r>
              <a:rPr lang="en-US" dirty="0">
                <a:latin typeface="Myriad Pro"/>
                <a:cs typeface="Myriad Pro"/>
              </a:rPr>
              <a:t>Know how to create documents, organize My Drive, and download Drive documents as Office files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371600" y="609600"/>
            <a:ext cx="6400800" cy="0"/>
          </a:xfrm>
          <a:prstGeom prst="line">
            <a:avLst/>
          </a:prstGeom>
          <a:ln w="127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084238" y="152400"/>
            <a:ext cx="11849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Myriad Pro Cond" charset="0"/>
                <a:cs typeface="Myriad Pro Cond" charset="0"/>
              </a:rPr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xmlns="" val="279325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HPL Forma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397</TotalTime>
  <Words>509</Words>
  <Application>Microsoft Office PowerPoint</Application>
  <PresentationFormat>On-screen Show (4:3)</PresentationFormat>
  <Paragraphs>79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NewsPrint</vt:lpstr>
      <vt:lpstr>ROUNDING UP CMP103</vt:lpstr>
      <vt:lpstr>GOOGLE</vt:lpstr>
      <vt:lpstr>GOOGLE: OPEN TECHNOLOGY</vt:lpstr>
      <vt:lpstr>GOOGLE: ROLE IN EDUCATION</vt:lpstr>
      <vt:lpstr>GOOGLE: ROLE IN EDUCATION</vt:lpstr>
      <vt:lpstr>GOOGLE: ROLE IN EDUCATION</vt:lpstr>
      <vt:lpstr>GOOGLE: ROLE IN EDUCATION</vt:lpstr>
      <vt:lpstr>Slide 8</vt:lpstr>
      <vt:lpstr>Objectives</vt:lpstr>
      <vt:lpstr>The Cloud/Google Drive</vt:lpstr>
      <vt:lpstr>Logging In</vt:lpstr>
      <vt:lpstr>Navigation Bar</vt:lpstr>
      <vt:lpstr>Create a Document</vt:lpstr>
      <vt:lpstr>Within the Document</vt:lpstr>
      <vt:lpstr>Slide 15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Basics</dc:title>
  <dc:creator>Hammonds, Genevieve - HPL</dc:creator>
  <cp:lastModifiedBy>USER</cp:lastModifiedBy>
  <cp:revision>20</cp:revision>
  <dcterms:created xsi:type="dcterms:W3CDTF">2014-07-15T16:36:35Z</dcterms:created>
  <dcterms:modified xsi:type="dcterms:W3CDTF">2019-12-09T08:41:26Z</dcterms:modified>
</cp:coreProperties>
</file>