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1" r:id="rId6"/>
    <p:sldId id="262" r:id="rId7"/>
    <p:sldId id="263" r:id="rId8"/>
    <p:sldId id="264" r:id="rId9"/>
    <p:sldId id="265" r:id="rId10"/>
    <p:sldId id="268" r:id="rId11"/>
    <p:sldId id="266" r:id="rId12"/>
    <p:sldId id="269" r:id="rId13"/>
    <p:sldId id="292" r:id="rId14"/>
    <p:sldId id="278" r:id="rId15"/>
    <p:sldId id="279" r:id="rId16"/>
    <p:sldId id="283" r:id="rId17"/>
    <p:sldId id="284" r:id="rId18"/>
    <p:sldId id="285" r:id="rId19"/>
    <p:sldId id="287" r:id="rId20"/>
    <p:sldId id="288" r:id="rId21"/>
    <p:sldId id="289" r:id="rId22"/>
    <p:sldId id="291" r:id="rId23"/>
    <p:sldId id="293" r:id="rId24"/>
    <p:sldId id="270" r:id="rId25"/>
    <p:sldId id="271" r:id="rId26"/>
    <p:sldId id="272" r:id="rId27"/>
    <p:sldId id="273" r:id="rId28"/>
    <p:sldId id="274" r:id="rId29"/>
    <p:sldId id="275" r:id="rId30"/>
    <p:sldId id="276"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E32AF-C609-483D-8ED0-075E056AE0B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C0DC709-CCA7-4D50-989B-84FF21254749}">
      <dgm:prSet phldrT="[Text]"/>
      <dgm:spPr/>
      <dgm:t>
        <a:bodyPr/>
        <a:lstStyle/>
        <a:p>
          <a:r>
            <a:rPr lang="en-GB" dirty="0" smtClean="0"/>
            <a:t>Mode of Transmission of disease</a:t>
          </a:r>
          <a:endParaRPr lang="en-US" dirty="0"/>
        </a:p>
      </dgm:t>
    </dgm:pt>
    <dgm:pt modelId="{0559FAE3-77F6-45E5-B041-B68C948B37A2}" type="parTrans" cxnId="{AC95646C-5D4A-46FD-915C-F089683D9D6D}">
      <dgm:prSet/>
      <dgm:spPr/>
      <dgm:t>
        <a:bodyPr/>
        <a:lstStyle/>
        <a:p>
          <a:endParaRPr lang="en-US"/>
        </a:p>
      </dgm:t>
    </dgm:pt>
    <dgm:pt modelId="{3B35758B-28DC-4BB3-96C6-9D2AE605E1C6}" type="sibTrans" cxnId="{AC95646C-5D4A-46FD-915C-F089683D9D6D}">
      <dgm:prSet/>
      <dgm:spPr/>
      <dgm:t>
        <a:bodyPr/>
        <a:lstStyle/>
        <a:p>
          <a:endParaRPr lang="en-US"/>
        </a:p>
      </dgm:t>
    </dgm:pt>
    <dgm:pt modelId="{CBA89EC6-7641-4203-BEE0-1588122BAF65}">
      <dgm:prSet phldrT="[Text]"/>
      <dgm:spPr/>
      <dgm:t>
        <a:bodyPr/>
        <a:lstStyle/>
        <a:p>
          <a:r>
            <a:rPr lang="en-GB" dirty="0" smtClean="0"/>
            <a:t>Direct 	</a:t>
          </a:r>
          <a:endParaRPr lang="en-US" dirty="0"/>
        </a:p>
      </dgm:t>
    </dgm:pt>
    <dgm:pt modelId="{131AEE9D-8FC0-44C5-BAC3-DFF2E2690181}" type="parTrans" cxnId="{3F6A3344-AA75-4E86-ACE9-290BDA756E45}">
      <dgm:prSet/>
      <dgm:spPr/>
      <dgm:t>
        <a:bodyPr/>
        <a:lstStyle/>
        <a:p>
          <a:endParaRPr lang="en-US"/>
        </a:p>
      </dgm:t>
    </dgm:pt>
    <dgm:pt modelId="{33E82C8C-A7D0-4A14-83AB-B3454A31C718}" type="sibTrans" cxnId="{3F6A3344-AA75-4E86-ACE9-290BDA756E45}">
      <dgm:prSet/>
      <dgm:spPr/>
      <dgm:t>
        <a:bodyPr/>
        <a:lstStyle/>
        <a:p>
          <a:endParaRPr lang="en-US"/>
        </a:p>
      </dgm:t>
    </dgm:pt>
    <dgm:pt modelId="{0FC28F32-6F4B-4A7A-812E-199DCB758CC6}">
      <dgm:prSet phldrT="[Text]"/>
      <dgm:spPr/>
      <dgm:t>
        <a:bodyPr/>
        <a:lstStyle/>
        <a:p>
          <a:r>
            <a:rPr lang="en-GB" dirty="0" smtClean="0"/>
            <a:t>Direct Contact</a:t>
          </a:r>
          <a:endParaRPr lang="en-US" dirty="0"/>
        </a:p>
      </dgm:t>
    </dgm:pt>
    <dgm:pt modelId="{2E706EBE-AFEF-4D78-A424-7A658CDCD4F8}" type="parTrans" cxnId="{C8B8D525-6ACB-4A0F-96F8-B150252C40CB}">
      <dgm:prSet/>
      <dgm:spPr/>
      <dgm:t>
        <a:bodyPr/>
        <a:lstStyle/>
        <a:p>
          <a:endParaRPr lang="en-US"/>
        </a:p>
      </dgm:t>
    </dgm:pt>
    <dgm:pt modelId="{0737F7CF-DF4E-49A7-9A74-19F33CB0D3D0}" type="sibTrans" cxnId="{C8B8D525-6ACB-4A0F-96F8-B150252C40CB}">
      <dgm:prSet/>
      <dgm:spPr/>
      <dgm:t>
        <a:bodyPr/>
        <a:lstStyle/>
        <a:p>
          <a:endParaRPr lang="en-US"/>
        </a:p>
      </dgm:t>
    </dgm:pt>
    <dgm:pt modelId="{E74E134B-CFAE-493B-984B-B68D0BAFC3BC}">
      <dgm:prSet phldrT="[Text]"/>
      <dgm:spPr/>
      <dgm:t>
        <a:bodyPr/>
        <a:lstStyle/>
        <a:p>
          <a:r>
            <a:rPr lang="en-GB" dirty="0" smtClean="0"/>
            <a:t>Droplets</a:t>
          </a:r>
        </a:p>
        <a:p>
          <a:r>
            <a:rPr lang="en-GB" dirty="0" smtClean="0"/>
            <a:t>infection</a:t>
          </a:r>
          <a:endParaRPr lang="en-US" dirty="0"/>
        </a:p>
      </dgm:t>
    </dgm:pt>
    <dgm:pt modelId="{631C8374-6642-4CF5-B080-D08CFB09E618}" type="parTrans" cxnId="{C157C711-5ADB-414C-83EC-7A072E230A4E}">
      <dgm:prSet/>
      <dgm:spPr/>
      <dgm:t>
        <a:bodyPr/>
        <a:lstStyle/>
        <a:p>
          <a:endParaRPr lang="en-US"/>
        </a:p>
      </dgm:t>
    </dgm:pt>
    <dgm:pt modelId="{31E4C5C2-0E31-4161-BBD1-F681AE20ABAA}" type="sibTrans" cxnId="{C157C711-5ADB-414C-83EC-7A072E230A4E}">
      <dgm:prSet/>
      <dgm:spPr/>
      <dgm:t>
        <a:bodyPr/>
        <a:lstStyle/>
        <a:p>
          <a:endParaRPr lang="en-US"/>
        </a:p>
      </dgm:t>
    </dgm:pt>
    <dgm:pt modelId="{39BF02FE-F708-41E9-935F-5FAC1FC3595B}">
      <dgm:prSet phldrT="[Text]"/>
      <dgm:spPr/>
      <dgm:t>
        <a:bodyPr/>
        <a:lstStyle/>
        <a:p>
          <a:r>
            <a:rPr lang="en-GB" dirty="0" smtClean="0">
              <a:solidFill>
                <a:srgbClr val="C00000"/>
              </a:solidFill>
            </a:rPr>
            <a:t>Indirect</a:t>
          </a:r>
          <a:r>
            <a:rPr lang="en-GB" dirty="0" smtClean="0"/>
            <a:t> </a:t>
          </a:r>
          <a:endParaRPr lang="en-US" dirty="0"/>
        </a:p>
      </dgm:t>
    </dgm:pt>
    <dgm:pt modelId="{715D157E-3626-49B4-AD57-D65C425A0F42}" type="parTrans" cxnId="{48295ABD-B1E9-4B49-BEF9-F3CBA92B611B}">
      <dgm:prSet/>
      <dgm:spPr/>
      <dgm:t>
        <a:bodyPr/>
        <a:lstStyle/>
        <a:p>
          <a:endParaRPr lang="en-US"/>
        </a:p>
      </dgm:t>
    </dgm:pt>
    <dgm:pt modelId="{989B8CE7-BBAE-427F-9D3B-294CC2C811C3}" type="sibTrans" cxnId="{48295ABD-B1E9-4B49-BEF9-F3CBA92B611B}">
      <dgm:prSet/>
      <dgm:spPr/>
      <dgm:t>
        <a:bodyPr/>
        <a:lstStyle/>
        <a:p>
          <a:endParaRPr lang="en-US"/>
        </a:p>
      </dgm:t>
    </dgm:pt>
    <dgm:pt modelId="{E49D9103-3BBE-4EFC-93D1-A500B1A29BAB}">
      <dgm:prSet phldrT="[Text]"/>
      <dgm:spPr/>
      <dgm:t>
        <a:bodyPr/>
        <a:lstStyle/>
        <a:p>
          <a:r>
            <a:rPr lang="en-GB" dirty="0" smtClean="0">
              <a:solidFill>
                <a:srgbClr val="C00000"/>
              </a:solidFill>
            </a:rPr>
            <a:t>Airborne</a:t>
          </a:r>
          <a:endParaRPr lang="en-US" dirty="0">
            <a:solidFill>
              <a:srgbClr val="C00000"/>
            </a:solidFill>
          </a:endParaRPr>
        </a:p>
      </dgm:t>
    </dgm:pt>
    <dgm:pt modelId="{4CF18DE0-C359-407C-A64D-15CFB9D79856}" type="parTrans" cxnId="{CEB92C15-0E20-49DC-8285-6A599F38335D}">
      <dgm:prSet/>
      <dgm:spPr/>
      <dgm:t>
        <a:bodyPr/>
        <a:lstStyle/>
        <a:p>
          <a:endParaRPr lang="en-US"/>
        </a:p>
      </dgm:t>
    </dgm:pt>
    <dgm:pt modelId="{0A7F731A-0A0A-4C05-A148-60C23911E49A}" type="sibTrans" cxnId="{CEB92C15-0E20-49DC-8285-6A599F38335D}">
      <dgm:prSet/>
      <dgm:spPr/>
      <dgm:t>
        <a:bodyPr/>
        <a:lstStyle/>
        <a:p>
          <a:endParaRPr lang="en-US"/>
        </a:p>
      </dgm:t>
    </dgm:pt>
    <dgm:pt modelId="{1FBCEE9B-F7F7-4611-A4D6-E19FDCABE30F}">
      <dgm:prSet/>
      <dgm:spPr/>
      <dgm:t>
        <a:bodyPr/>
        <a:lstStyle/>
        <a:p>
          <a:r>
            <a:rPr lang="en-GB" dirty="0" smtClean="0"/>
            <a:t>Vehicle</a:t>
          </a:r>
        </a:p>
        <a:p>
          <a:r>
            <a:rPr lang="en-GB" dirty="0" smtClean="0"/>
            <a:t>borne</a:t>
          </a:r>
          <a:endParaRPr lang="en-US" dirty="0"/>
        </a:p>
      </dgm:t>
    </dgm:pt>
    <dgm:pt modelId="{0DCF905F-D5B4-4F2C-A55E-66F86DF05101}" type="parTrans" cxnId="{C93A3580-02F7-4F54-86D9-4848C2504F58}">
      <dgm:prSet/>
      <dgm:spPr/>
      <dgm:t>
        <a:bodyPr/>
        <a:lstStyle/>
        <a:p>
          <a:endParaRPr lang="en-US"/>
        </a:p>
      </dgm:t>
    </dgm:pt>
    <dgm:pt modelId="{293FEA90-D1DB-44B2-961B-D6FBFBE01DD4}" type="sibTrans" cxnId="{C93A3580-02F7-4F54-86D9-4848C2504F58}">
      <dgm:prSet/>
      <dgm:spPr/>
      <dgm:t>
        <a:bodyPr/>
        <a:lstStyle/>
        <a:p>
          <a:endParaRPr lang="en-US"/>
        </a:p>
      </dgm:t>
    </dgm:pt>
    <dgm:pt modelId="{DC132AF0-667C-4BBC-90CD-4F4842AE4F34}">
      <dgm:prSet/>
      <dgm:spPr/>
      <dgm:t>
        <a:bodyPr/>
        <a:lstStyle/>
        <a:p>
          <a:r>
            <a:rPr lang="en-GB" dirty="0" smtClean="0">
              <a:solidFill>
                <a:srgbClr val="C00000"/>
              </a:solidFill>
            </a:rPr>
            <a:t>Vector borne</a:t>
          </a:r>
          <a:endParaRPr lang="en-US" dirty="0">
            <a:solidFill>
              <a:srgbClr val="C00000"/>
            </a:solidFill>
          </a:endParaRPr>
        </a:p>
      </dgm:t>
    </dgm:pt>
    <dgm:pt modelId="{FE6F5A50-BCFD-4125-9CBF-9E4EC60B7DCE}" type="parTrans" cxnId="{E6FA266A-616E-41CD-B1D5-585115AF4961}">
      <dgm:prSet/>
      <dgm:spPr/>
      <dgm:t>
        <a:bodyPr/>
        <a:lstStyle/>
        <a:p>
          <a:endParaRPr lang="en-US"/>
        </a:p>
      </dgm:t>
    </dgm:pt>
    <dgm:pt modelId="{FFDDBFA7-50C0-44B9-B049-84E99BC29A92}" type="sibTrans" cxnId="{E6FA266A-616E-41CD-B1D5-585115AF4961}">
      <dgm:prSet/>
      <dgm:spPr/>
      <dgm:t>
        <a:bodyPr/>
        <a:lstStyle/>
        <a:p>
          <a:endParaRPr lang="en-US"/>
        </a:p>
      </dgm:t>
    </dgm:pt>
    <dgm:pt modelId="{4AB04C4A-CD56-40AB-8B1C-76516478F38F}" type="pres">
      <dgm:prSet presAssocID="{FD4E32AF-C609-483D-8ED0-075E056AE0B2}" presName="hierChild1" presStyleCnt="0">
        <dgm:presLayoutVars>
          <dgm:chPref val="1"/>
          <dgm:dir/>
          <dgm:animOne val="branch"/>
          <dgm:animLvl val="lvl"/>
          <dgm:resizeHandles/>
        </dgm:presLayoutVars>
      </dgm:prSet>
      <dgm:spPr/>
      <dgm:t>
        <a:bodyPr/>
        <a:lstStyle/>
        <a:p>
          <a:endParaRPr lang="en-US"/>
        </a:p>
      </dgm:t>
    </dgm:pt>
    <dgm:pt modelId="{B4DED4DB-A2FD-4414-BA3C-719B90BEE470}" type="pres">
      <dgm:prSet presAssocID="{4C0DC709-CCA7-4D50-989B-84FF21254749}" presName="hierRoot1" presStyleCnt="0"/>
      <dgm:spPr/>
    </dgm:pt>
    <dgm:pt modelId="{B804387C-058A-4425-9B60-E470F800D854}" type="pres">
      <dgm:prSet presAssocID="{4C0DC709-CCA7-4D50-989B-84FF21254749}" presName="composite" presStyleCnt="0"/>
      <dgm:spPr/>
    </dgm:pt>
    <dgm:pt modelId="{78D2B39D-C1EB-40E2-A630-6C7CECC240BB}" type="pres">
      <dgm:prSet presAssocID="{4C0DC709-CCA7-4D50-989B-84FF21254749}" presName="background" presStyleLbl="node0" presStyleIdx="0" presStyleCnt="1"/>
      <dgm:spPr/>
    </dgm:pt>
    <dgm:pt modelId="{69B84576-B94E-4AD8-9CCE-58BDD56C89E5}" type="pres">
      <dgm:prSet presAssocID="{4C0DC709-CCA7-4D50-989B-84FF21254749}" presName="text" presStyleLbl="fgAcc0" presStyleIdx="0" presStyleCnt="1">
        <dgm:presLayoutVars>
          <dgm:chPref val="3"/>
        </dgm:presLayoutVars>
      </dgm:prSet>
      <dgm:spPr/>
      <dgm:t>
        <a:bodyPr/>
        <a:lstStyle/>
        <a:p>
          <a:endParaRPr lang="en-US"/>
        </a:p>
      </dgm:t>
    </dgm:pt>
    <dgm:pt modelId="{26EE4C82-131F-4D74-9406-4404872AA0E4}" type="pres">
      <dgm:prSet presAssocID="{4C0DC709-CCA7-4D50-989B-84FF21254749}" presName="hierChild2" presStyleCnt="0"/>
      <dgm:spPr/>
    </dgm:pt>
    <dgm:pt modelId="{38BDF758-6F56-4130-8D25-DB59A1F151D8}" type="pres">
      <dgm:prSet presAssocID="{131AEE9D-8FC0-44C5-BAC3-DFF2E2690181}" presName="Name10" presStyleLbl="parChTrans1D2" presStyleIdx="0" presStyleCnt="2"/>
      <dgm:spPr/>
      <dgm:t>
        <a:bodyPr/>
        <a:lstStyle/>
        <a:p>
          <a:endParaRPr lang="en-US"/>
        </a:p>
      </dgm:t>
    </dgm:pt>
    <dgm:pt modelId="{6ED74D1B-8B3D-4AA9-92E2-67C8D1B73A14}" type="pres">
      <dgm:prSet presAssocID="{CBA89EC6-7641-4203-BEE0-1588122BAF65}" presName="hierRoot2" presStyleCnt="0"/>
      <dgm:spPr/>
    </dgm:pt>
    <dgm:pt modelId="{9BA03154-BE5B-4BB2-A392-AFCA2C4D6255}" type="pres">
      <dgm:prSet presAssocID="{CBA89EC6-7641-4203-BEE0-1588122BAF65}" presName="composite2" presStyleCnt="0"/>
      <dgm:spPr/>
    </dgm:pt>
    <dgm:pt modelId="{C0ED971B-6159-430B-91B7-9ED25285EE47}" type="pres">
      <dgm:prSet presAssocID="{CBA89EC6-7641-4203-BEE0-1588122BAF65}" presName="background2" presStyleLbl="node2" presStyleIdx="0" presStyleCnt="2"/>
      <dgm:spPr/>
    </dgm:pt>
    <dgm:pt modelId="{7744B806-B0EF-4654-8357-BCCEFBB166AA}" type="pres">
      <dgm:prSet presAssocID="{CBA89EC6-7641-4203-BEE0-1588122BAF65}" presName="text2" presStyleLbl="fgAcc2" presStyleIdx="0" presStyleCnt="2">
        <dgm:presLayoutVars>
          <dgm:chPref val="3"/>
        </dgm:presLayoutVars>
      </dgm:prSet>
      <dgm:spPr/>
      <dgm:t>
        <a:bodyPr/>
        <a:lstStyle/>
        <a:p>
          <a:endParaRPr lang="en-US"/>
        </a:p>
      </dgm:t>
    </dgm:pt>
    <dgm:pt modelId="{F0E3C1ED-944E-4429-A548-628E94B3AA03}" type="pres">
      <dgm:prSet presAssocID="{CBA89EC6-7641-4203-BEE0-1588122BAF65}" presName="hierChild3" presStyleCnt="0"/>
      <dgm:spPr/>
    </dgm:pt>
    <dgm:pt modelId="{927D8135-7D75-4896-8BB7-5812F1A98E53}" type="pres">
      <dgm:prSet presAssocID="{2E706EBE-AFEF-4D78-A424-7A658CDCD4F8}" presName="Name17" presStyleLbl="parChTrans1D3" presStyleIdx="0" presStyleCnt="5"/>
      <dgm:spPr/>
      <dgm:t>
        <a:bodyPr/>
        <a:lstStyle/>
        <a:p>
          <a:endParaRPr lang="en-US"/>
        </a:p>
      </dgm:t>
    </dgm:pt>
    <dgm:pt modelId="{2B08779B-6DAA-4B7B-A0AC-95722CBDF337}" type="pres">
      <dgm:prSet presAssocID="{0FC28F32-6F4B-4A7A-812E-199DCB758CC6}" presName="hierRoot3" presStyleCnt="0"/>
      <dgm:spPr/>
    </dgm:pt>
    <dgm:pt modelId="{53DB3B67-7461-484D-9B2C-E1E558811250}" type="pres">
      <dgm:prSet presAssocID="{0FC28F32-6F4B-4A7A-812E-199DCB758CC6}" presName="composite3" presStyleCnt="0"/>
      <dgm:spPr/>
    </dgm:pt>
    <dgm:pt modelId="{A6855354-C36A-4FFF-BE09-C6DB50BE4EDE}" type="pres">
      <dgm:prSet presAssocID="{0FC28F32-6F4B-4A7A-812E-199DCB758CC6}" presName="background3" presStyleLbl="node3" presStyleIdx="0" presStyleCnt="5"/>
      <dgm:spPr/>
    </dgm:pt>
    <dgm:pt modelId="{A472E1EB-8BF8-4DB8-A2F7-74C0A8B5765A}" type="pres">
      <dgm:prSet presAssocID="{0FC28F32-6F4B-4A7A-812E-199DCB758CC6}" presName="text3" presStyleLbl="fgAcc3" presStyleIdx="0" presStyleCnt="5">
        <dgm:presLayoutVars>
          <dgm:chPref val="3"/>
        </dgm:presLayoutVars>
      </dgm:prSet>
      <dgm:spPr/>
      <dgm:t>
        <a:bodyPr/>
        <a:lstStyle/>
        <a:p>
          <a:endParaRPr lang="en-US"/>
        </a:p>
      </dgm:t>
    </dgm:pt>
    <dgm:pt modelId="{F1B47B88-446D-4FDC-ABE4-5BA75D5E21DE}" type="pres">
      <dgm:prSet presAssocID="{0FC28F32-6F4B-4A7A-812E-199DCB758CC6}" presName="hierChild4" presStyleCnt="0"/>
      <dgm:spPr/>
    </dgm:pt>
    <dgm:pt modelId="{1A606FA7-52CE-4250-BE60-5BA63556A19C}" type="pres">
      <dgm:prSet presAssocID="{631C8374-6642-4CF5-B080-D08CFB09E618}" presName="Name17" presStyleLbl="parChTrans1D3" presStyleIdx="1" presStyleCnt="5"/>
      <dgm:spPr/>
      <dgm:t>
        <a:bodyPr/>
        <a:lstStyle/>
        <a:p>
          <a:endParaRPr lang="en-US"/>
        </a:p>
      </dgm:t>
    </dgm:pt>
    <dgm:pt modelId="{B45315AB-94D9-4C25-B5E8-DD4889F8DAC0}" type="pres">
      <dgm:prSet presAssocID="{E74E134B-CFAE-493B-984B-B68D0BAFC3BC}" presName="hierRoot3" presStyleCnt="0"/>
      <dgm:spPr/>
    </dgm:pt>
    <dgm:pt modelId="{24E0FDCA-5A99-46EC-B220-52A5224267A7}" type="pres">
      <dgm:prSet presAssocID="{E74E134B-CFAE-493B-984B-B68D0BAFC3BC}" presName="composite3" presStyleCnt="0"/>
      <dgm:spPr/>
    </dgm:pt>
    <dgm:pt modelId="{94C72BA1-60CD-43B4-BEFF-5460BFB4338A}" type="pres">
      <dgm:prSet presAssocID="{E74E134B-CFAE-493B-984B-B68D0BAFC3BC}" presName="background3" presStyleLbl="node3" presStyleIdx="1" presStyleCnt="5"/>
      <dgm:spPr/>
    </dgm:pt>
    <dgm:pt modelId="{5E15858A-0430-48DF-9257-13CC8405E665}" type="pres">
      <dgm:prSet presAssocID="{E74E134B-CFAE-493B-984B-B68D0BAFC3BC}" presName="text3" presStyleLbl="fgAcc3" presStyleIdx="1" presStyleCnt="5">
        <dgm:presLayoutVars>
          <dgm:chPref val="3"/>
        </dgm:presLayoutVars>
      </dgm:prSet>
      <dgm:spPr/>
      <dgm:t>
        <a:bodyPr/>
        <a:lstStyle/>
        <a:p>
          <a:endParaRPr lang="en-US"/>
        </a:p>
      </dgm:t>
    </dgm:pt>
    <dgm:pt modelId="{6923F525-E712-4120-9F2D-F90756E52C0A}" type="pres">
      <dgm:prSet presAssocID="{E74E134B-CFAE-493B-984B-B68D0BAFC3BC}" presName="hierChild4" presStyleCnt="0"/>
      <dgm:spPr/>
    </dgm:pt>
    <dgm:pt modelId="{1D9627BD-3D0D-4908-9CB7-F5EF6A762C1A}" type="pres">
      <dgm:prSet presAssocID="{715D157E-3626-49B4-AD57-D65C425A0F42}" presName="Name10" presStyleLbl="parChTrans1D2" presStyleIdx="1" presStyleCnt="2"/>
      <dgm:spPr/>
      <dgm:t>
        <a:bodyPr/>
        <a:lstStyle/>
        <a:p>
          <a:endParaRPr lang="en-US"/>
        </a:p>
      </dgm:t>
    </dgm:pt>
    <dgm:pt modelId="{6F5ADDDA-5419-48C1-B51E-F510D880AA04}" type="pres">
      <dgm:prSet presAssocID="{39BF02FE-F708-41E9-935F-5FAC1FC3595B}" presName="hierRoot2" presStyleCnt="0"/>
      <dgm:spPr/>
    </dgm:pt>
    <dgm:pt modelId="{BC8D54E2-0731-4ED0-BDFB-7E27F03EFBC5}" type="pres">
      <dgm:prSet presAssocID="{39BF02FE-F708-41E9-935F-5FAC1FC3595B}" presName="composite2" presStyleCnt="0"/>
      <dgm:spPr/>
    </dgm:pt>
    <dgm:pt modelId="{72BC0A01-14A0-4149-B0B6-69AB0A63A2D5}" type="pres">
      <dgm:prSet presAssocID="{39BF02FE-F708-41E9-935F-5FAC1FC3595B}" presName="background2" presStyleLbl="node2" presStyleIdx="1" presStyleCnt="2"/>
      <dgm:spPr/>
    </dgm:pt>
    <dgm:pt modelId="{D8EE0C38-A7C1-4A9E-BBF0-FA5059958904}" type="pres">
      <dgm:prSet presAssocID="{39BF02FE-F708-41E9-935F-5FAC1FC3595B}" presName="text2" presStyleLbl="fgAcc2" presStyleIdx="1" presStyleCnt="2">
        <dgm:presLayoutVars>
          <dgm:chPref val="3"/>
        </dgm:presLayoutVars>
      </dgm:prSet>
      <dgm:spPr/>
      <dgm:t>
        <a:bodyPr/>
        <a:lstStyle/>
        <a:p>
          <a:endParaRPr lang="en-US"/>
        </a:p>
      </dgm:t>
    </dgm:pt>
    <dgm:pt modelId="{08176367-7227-4B6A-AB3D-D1E1562F12FD}" type="pres">
      <dgm:prSet presAssocID="{39BF02FE-F708-41E9-935F-5FAC1FC3595B}" presName="hierChild3" presStyleCnt="0"/>
      <dgm:spPr/>
    </dgm:pt>
    <dgm:pt modelId="{09C09C89-F51F-4CA0-96B2-9FE8AD61DA15}" type="pres">
      <dgm:prSet presAssocID="{4CF18DE0-C359-407C-A64D-15CFB9D79856}" presName="Name17" presStyleLbl="parChTrans1D3" presStyleIdx="2" presStyleCnt="5"/>
      <dgm:spPr/>
      <dgm:t>
        <a:bodyPr/>
        <a:lstStyle/>
        <a:p>
          <a:endParaRPr lang="en-US"/>
        </a:p>
      </dgm:t>
    </dgm:pt>
    <dgm:pt modelId="{48745041-9D79-4FB5-89E9-4EEF9D819B6E}" type="pres">
      <dgm:prSet presAssocID="{E49D9103-3BBE-4EFC-93D1-A500B1A29BAB}" presName="hierRoot3" presStyleCnt="0"/>
      <dgm:spPr/>
    </dgm:pt>
    <dgm:pt modelId="{A59F8E2C-A3EF-4DF5-AB9F-C0B40156C3E9}" type="pres">
      <dgm:prSet presAssocID="{E49D9103-3BBE-4EFC-93D1-A500B1A29BAB}" presName="composite3" presStyleCnt="0"/>
      <dgm:spPr/>
    </dgm:pt>
    <dgm:pt modelId="{86B42766-0D8C-4CFE-8B07-5DB264B73047}" type="pres">
      <dgm:prSet presAssocID="{E49D9103-3BBE-4EFC-93D1-A500B1A29BAB}" presName="background3" presStyleLbl="node3" presStyleIdx="2" presStyleCnt="5"/>
      <dgm:spPr/>
    </dgm:pt>
    <dgm:pt modelId="{9747F200-F2AA-4F66-8238-0DD4466DA0C9}" type="pres">
      <dgm:prSet presAssocID="{E49D9103-3BBE-4EFC-93D1-A500B1A29BAB}" presName="text3" presStyleLbl="fgAcc3" presStyleIdx="2" presStyleCnt="5">
        <dgm:presLayoutVars>
          <dgm:chPref val="3"/>
        </dgm:presLayoutVars>
      </dgm:prSet>
      <dgm:spPr/>
      <dgm:t>
        <a:bodyPr/>
        <a:lstStyle/>
        <a:p>
          <a:endParaRPr lang="en-US"/>
        </a:p>
      </dgm:t>
    </dgm:pt>
    <dgm:pt modelId="{EA0EE684-8B70-4D7C-8380-133D64703F48}" type="pres">
      <dgm:prSet presAssocID="{E49D9103-3BBE-4EFC-93D1-A500B1A29BAB}" presName="hierChild4" presStyleCnt="0"/>
      <dgm:spPr/>
    </dgm:pt>
    <dgm:pt modelId="{12C48634-EA0E-41B6-92C0-CC12A6030EF7}" type="pres">
      <dgm:prSet presAssocID="{0DCF905F-D5B4-4F2C-A55E-66F86DF05101}" presName="Name17" presStyleLbl="parChTrans1D3" presStyleIdx="3" presStyleCnt="5"/>
      <dgm:spPr/>
      <dgm:t>
        <a:bodyPr/>
        <a:lstStyle/>
        <a:p>
          <a:endParaRPr lang="en-US"/>
        </a:p>
      </dgm:t>
    </dgm:pt>
    <dgm:pt modelId="{F81C5E63-50D6-4712-8D79-E36DC854A467}" type="pres">
      <dgm:prSet presAssocID="{1FBCEE9B-F7F7-4611-A4D6-E19FDCABE30F}" presName="hierRoot3" presStyleCnt="0"/>
      <dgm:spPr/>
    </dgm:pt>
    <dgm:pt modelId="{64EC3129-469F-4653-99EF-FC76BB938552}" type="pres">
      <dgm:prSet presAssocID="{1FBCEE9B-F7F7-4611-A4D6-E19FDCABE30F}" presName="composite3" presStyleCnt="0"/>
      <dgm:spPr/>
    </dgm:pt>
    <dgm:pt modelId="{06E6510C-B913-4D52-AC34-7D0738BF686E}" type="pres">
      <dgm:prSet presAssocID="{1FBCEE9B-F7F7-4611-A4D6-E19FDCABE30F}" presName="background3" presStyleLbl="node3" presStyleIdx="3" presStyleCnt="5"/>
      <dgm:spPr/>
    </dgm:pt>
    <dgm:pt modelId="{6F32B624-6D71-48FF-80FE-B7FB7E599402}" type="pres">
      <dgm:prSet presAssocID="{1FBCEE9B-F7F7-4611-A4D6-E19FDCABE30F}" presName="text3" presStyleLbl="fgAcc3" presStyleIdx="3" presStyleCnt="5">
        <dgm:presLayoutVars>
          <dgm:chPref val="3"/>
        </dgm:presLayoutVars>
      </dgm:prSet>
      <dgm:spPr/>
      <dgm:t>
        <a:bodyPr/>
        <a:lstStyle/>
        <a:p>
          <a:endParaRPr lang="en-US"/>
        </a:p>
      </dgm:t>
    </dgm:pt>
    <dgm:pt modelId="{E6937B8A-714F-4300-94D4-D92377F2A3CF}" type="pres">
      <dgm:prSet presAssocID="{1FBCEE9B-F7F7-4611-A4D6-E19FDCABE30F}" presName="hierChild4" presStyleCnt="0"/>
      <dgm:spPr/>
    </dgm:pt>
    <dgm:pt modelId="{FF278DF3-B11D-4C74-BA16-D4195537B353}" type="pres">
      <dgm:prSet presAssocID="{FE6F5A50-BCFD-4125-9CBF-9E4EC60B7DCE}" presName="Name17" presStyleLbl="parChTrans1D3" presStyleIdx="4" presStyleCnt="5"/>
      <dgm:spPr/>
      <dgm:t>
        <a:bodyPr/>
        <a:lstStyle/>
        <a:p>
          <a:endParaRPr lang="en-US"/>
        </a:p>
      </dgm:t>
    </dgm:pt>
    <dgm:pt modelId="{11ABB4D1-EF93-4343-93C0-6FBD34344CE0}" type="pres">
      <dgm:prSet presAssocID="{DC132AF0-667C-4BBC-90CD-4F4842AE4F34}" presName="hierRoot3" presStyleCnt="0"/>
      <dgm:spPr/>
    </dgm:pt>
    <dgm:pt modelId="{3B2D8576-66BA-4DBE-99A2-8CD0258B62EE}" type="pres">
      <dgm:prSet presAssocID="{DC132AF0-667C-4BBC-90CD-4F4842AE4F34}" presName="composite3" presStyleCnt="0"/>
      <dgm:spPr/>
    </dgm:pt>
    <dgm:pt modelId="{5E4BC577-5430-4C2E-8A5E-EEF8037661DB}" type="pres">
      <dgm:prSet presAssocID="{DC132AF0-667C-4BBC-90CD-4F4842AE4F34}" presName="background3" presStyleLbl="node3" presStyleIdx="4" presStyleCnt="5"/>
      <dgm:spPr/>
    </dgm:pt>
    <dgm:pt modelId="{5E1CD5FE-283F-4A64-B8BE-A538ACE2799A}" type="pres">
      <dgm:prSet presAssocID="{DC132AF0-667C-4BBC-90CD-4F4842AE4F34}" presName="text3" presStyleLbl="fgAcc3" presStyleIdx="4" presStyleCnt="5">
        <dgm:presLayoutVars>
          <dgm:chPref val="3"/>
        </dgm:presLayoutVars>
      </dgm:prSet>
      <dgm:spPr/>
      <dgm:t>
        <a:bodyPr/>
        <a:lstStyle/>
        <a:p>
          <a:endParaRPr lang="en-US"/>
        </a:p>
      </dgm:t>
    </dgm:pt>
    <dgm:pt modelId="{8E351D49-BBE5-486C-AB9A-D52EA190AF89}" type="pres">
      <dgm:prSet presAssocID="{DC132AF0-667C-4BBC-90CD-4F4842AE4F34}" presName="hierChild4" presStyleCnt="0"/>
      <dgm:spPr/>
    </dgm:pt>
  </dgm:ptLst>
  <dgm:cxnLst>
    <dgm:cxn modelId="{2DCBDD0B-5CC6-4483-A2F7-C591647EB401}" type="presOf" srcId="{39BF02FE-F708-41E9-935F-5FAC1FC3595B}" destId="{D8EE0C38-A7C1-4A9E-BBF0-FA5059958904}" srcOrd="0" destOrd="0" presId="urn:microsoft.com/office/officeart/2005/8/layout/hierarchy1"/>
    <dgm:cxn modelId="{27DFA12B-6C50-4024-BE33-1179444B9610}" type="presOf" srcId="{0DCF905F-D5B4-4F2C-A55E-66F86DF05101}" destId="{12C48634-EA0E-41B6-92C0-CC12A6030EF7}" srcOrd="0" destOrd="0" presId="urn:microsoft.com/office/officeart/2005/8/layout/hierarchy1"/>
    <dgm:cxn modelId="{3F6A3344-AA75-4E86-ACE9-290BDA756E45}" srcId="{4C0DC709-CCA7-4D50-989B-84FF21254749}" destId="{CBA89EC6-7641-4203-BEE0-1588122BAF65}" srcOrd="0" destOrd="0" parTransId="{131AEE9D-8FC0-44C5-BAC3-DFF2E2690181}" sibTransId="{33E82C8C-A7D0-4A14-83AB-B3454A31C718}"/>
    <dgm:cxn modelId="{CEB92C15-0E20-49DC-8285-6A599F38335D}" srcId="{39BF02FE-F708-41E9-935F-5FAC1FC3595B}" destId="{E49D9103-3BBE-4EFC-93D1-A500B1A29BAB}" srcOrd="0" destOrd="0" parTransId="{4CF18DE0-C359-407C-A64D-15CFB9D79856}" sibTransId="{0A7F731A-0A0A-4C05-A148-60C23911E49A}"/>
    <dgm:cxn modelId="{36FD7A13-BF63-46EE-AD60-31816FF57D54}" type="presOf" srcId="{E49D9103-3BBE-4EFC-93D1-A500B1A29BAB}" destId="{9747F200-F2AA-4F66-8238-0DD4466DA0C9}" srcOrd="0" destOrd="0" presId="urn:microsoft.com/office/officeart/2005/8/layout/hierarchy1"/>
    <dgm:cxn modelId="{564EBF04-1E11-4FDE-8E7D-1F4970F9DCAF}" type="presOf" srcId="{631C8374-6642-4CF5-B080-D08CFB09E618}" destId="{1A606FA7-52CE-4250-BE60-5BA63556A19C}" srcOrd="0" destOrd="0" presId="urn:microsoft.com/office/officeart/2005/8/layout/hierarchy1"/>
    <dgm:cxn modelId="{F427B7EC-589E-4EF3-9D26-E68EDF63BA51}" type="presOf" srcId="{715D157E-3626-49B4-AD57-D65C425A0F42}" destId="{1D9627BD-3D0D-4908-9CB7-F5EF6A762C1A}" srcOrd="0" destOrd="0" presId="urn:microsoft.com/office/officeart/2005/8/layout/hierarchy1"/>
    <dgm:cxn modelId="{A7B01E95-AA66-4472-96C3-0A65BDDF9198}" type="presOf" srcId="{DC132AF0-667C-4BBC-90CD-4F4842AE4F34}" destId="{5E1CD5FE-283F-4A64-B8BE-A538ACE2799A}" srcOrd="0" destOrd="0" presId="urn:microsoft.com/office/officeart/2005/8/layout/hierarchy1"/>
    <dgm:cxn modelId="{AC95646C-5D4A-46FD-915C-F089683D9D6D}" srcId="{FD4E32AF-C609-483D-8ED0-075E056AE0B2}" destId="{4C0DC709-CCA7-4D50-989B-84FF21254749}" srcOrd="0" destOrd="0" parTransId="{0559FAE3-77F6-45E5-B041-B68C948B37A2}" sibTransId="{3B35758B-28DC-4BB3-96C6-9D2AE605E1C6}"/>
    <dgm:cxn modelId="{BDB04F7B-892B-4D08-A151-FE6B7AF7FB23}" type="presOf" srcId="{1FBCEE9B-F7F7-4611-A4D6-E19FDCABE30F}" destId="{6F32B624-6D71-48FF-80FE-B7FB7E599402}" srcOrd="0" destOrd="0" presId="urn:microsoft.com/office/officeart/2005/8/layout/hierarchy1"/>
    <dgm:cxn modelId="{644AD7D7-FB25-41A2-9E22-49D35E3A3501}" type="presOf" srcId="{131AEE9D-8FC0-44C5-BAC3-DFF2E2690181}" destId="{38BDF758-6F56-4130-8D25-DB59A1F151D8}" srcOrd="0" destOrd="0" presId="urn:microsoft.com/office/officeart/2005/8/layout/hierarchy1"/>
    <dgm:cxn modelId="{ADF0F38E-0C98-4339-853C-F4280DC710E7}" type="presOf" srcId="{2E706EBE-AFEF-4D78-A424-7A658CDCD4F8}" destId="{927D8135-7D75-4896-8BB7-5812F1A98E53}" srcOrd="0" destOrd="0" presId="urn:microsoft.com/office/officeart/2005/8/layout/hierarchy1"/>
    <dgm:cxn modelId="{20FD98BC-301B-47F4-A363-A191D5ACC7A9}" type="presOf" srcId="{CBA89EC6-7641-4203-BEE0-1588122BAF65}" destId="{7744B806-B0EF-4654-8357-BCCEFBB166AA}" srcOrd="0" destOrd="0" presId="urn:microsoft.com/office/officeart/2005/8/layout/hierarchy1"/>
    <dgm:cxn modelId="{45D4961B-DC0A-4B63-8CE4-64B76A9B9C6A}" type="presOf" srcId="{FE6F5A50-BCFD-4125-9CBF-9E4EC60B7DCE}" destId="{FF278DF3-B11D-4C74-BA16-D4195537B353}" srcOrd="0" destOrd="0" presId="urn:microsoft.com/office/officeart/2005/8/layout/hierarchy1"/>
    <dgm:cxn modelId="{C8B8D525-6ACB-4A0F-96F8-B150252C40CB}" srcId="{CBA89EC6-7641-4203-BEE0-1588122BAF65}" destId="{0FC28F32-6F4B-4A7A-812E-199DCB758CC6}" srcOrd="0" destOrd="0" parTransId="{2E706EBE-AFEF-4D78-A424-7A658CDCD4F8}" sibTransId="{0737F7CF-DF4E-49A7-9A74-19F33CB0D3D0}"/>
    <dgm:cxn modelId="{48295ABD-B1E9-4B49-BEF9-F3CBA92B611B}" srcId="{4C0DC709-CCA7-4D50-989B-84FF21254749}" destId="{39BF02FE-F708-41E9-935F-5FAC1FC3595B}" srcOrd="1" destOrd="0" parTransId="{715D157E-3626-49B4-AD57-D65C425A0F42}" sibTransId="{989B8CE7-BBAE-427F-9D3B-294CC2C811C3}"/>
    <dgm:cxn modelId="{B5514C6E-8F84-4696-A333-EDF0B2364833}" type="presOf" srcId="{E74E134B-CFAE-493B-984B-B68D0BAFC3BC}" destId="{5E15858A-0430-48DF-9257-13CC8405E665}" srcOrd="0" destOrd="0" presId="urn:microsoft.com/office/officeart/2005/8/layout/hierarchy1"/>
    <dgm:cxn modelId="{38FFA77F-2004-4593-8F5E-55D292B85B20}" type="presOf" srcId="{FD4E32AF-C609-483D-8ED0-075E056AE0B2}" destId="{4AB04C4A-CD56-40AB-8B1C-76516478F38F}" srcOrd="0" destOrd="0" presId="urn:microsoft.com/office/officeart/2005/8/layout/hierarchy1"/>
    <dgm:cxn modelId="{3CE1D5E5-333B-4C3F-B999-17C6415731B5}" type="presOf" srcId="{4CF18DE0-C359-407C-A64D-15CFB9D79856}" destId="{09C09C89-F51F-4CA0-96B2-9FE8AD61DA15}" srcOrd="0" destOrd="0" presId="urn:microsoft.com/office/officeart/2005/8/layout/hierarchy1"/>
    <dgm:cxn modelId="{C93A3580-02F7-4F54-86D9-4848C2504F58}" srcId="{39BF02FE-F708-41E9-935F-5FAC1FC3595B}" destId="{1FBCEE9B-F7F7-4611-A4D6-E19FDCABE30F}" srcOrd="1" destOrd="0" parTransId="{0DCF905F-D5B4-4F2C-A55E-66F86DF05101}" sibTransId="{293FEA90-D1DB-44B2-961B-D6FBFBE01DD4}"/>
    <dgm:cxn modelId="{C0FB0AD9-B4CC-47FD-80F9-4ABB2E739A7C}" type="presOf" srcId="{4C0DC709-CCA7-4D50-989B-84FF21254749}" destId="{69B84576-B94E-4AD8-9CCE-58BDD56C89E5}" srcOrd="0" destOrd="0" presId="urn:microsoft.com/office/officeart/2005/8/layout/hierarchy1"/>
    <dgm:cxn modelId="{C157C711-5ADB-414C-83EC-7A072E230A4E}" srcId="{CBA89EC6-7641-4203-BEE0-1588122BAF65}" destId="{E74E134B-CFAE-493B-984B-B68D0BAFC3BC}" srcOrd="1" destOrd="0" parTransId="{631C8374-6642-4CF5-B080-D08CFB09E618}" sibTransId="{31E4C5C2-0E31-4161-BBD1-F681AE20ABAA}"/>
    <dgm:cxn modelId="{97899E85-D97A-4437-BEF1-E0C950A70016}" type="presOf" srcId="{0FC28F32-6F4B-4A7A-812E-199DCB758CC6}" destId="{A472E1EB-8BF8-4DB8-A2F7-74C0A8B5765A}" srcOrd="0" destOrd="0" presId="urn:microsoft.com/office/officeart/2005/8/layout/hierarchy1"/>
    <dgm:cxn modelId="{E6FA266A-616E-41CD-B1D5-585115AF4961}" srcId="{39BF02FE-F708-41E9-935F-5FAC1FC3595B}" destId="{DC132AF0-667C-4BBC-90CD-4F4842AE4F34}" srcOrd="2" destOrd="0" parTransId="{FE6F5A50-BCFD-4125-9CBF-9E4EC60B7DCE}" sibTransId="{FFDDBFA7-50C0-44B9-B049-84E99BC29A92}"/>
    <dgm:cxn modelId="{F9CF6A23-1A0D-4B44-B0F8-0A224835AA4B}" type="presParOf" srcId="{4AB04C4A-CD56-40AB-8B1C-76516478F38F}" destId="{B4DED4DB-A2FD-4414-BA3C-719B90BEE470}" srcOrd="0" destOrd="0" presId="urn:microsoft.com/office/officeart/2005/8/layout/hierarchy1"/>
    <dgm:cxn modelId="{4811709A-F8A1-4FB1-A7D7-FB4250DCDCD8}" type="presParOf" srcId="{B4DED4DB-A2FD-4414-BA3C-719B90BEE470}" destId="{B804387C-058A-4425-9B60-E470F800D854}" srcOrd="0" destOrd="0" presId="urn:microsoft.com/office/officeart/2005/8/layout/hierarchy1"/>
    <dgm:cxn modelId="{BF00C3C5-740F-469D-8B0F-76A5928B8682}" type="presParOf" srcId="{B804387C-058A-4425-9B60-E470F800D854}" destId="{78D2B39D-C1EB-40E2-A630-6C7CECC240BB}" srcOrd="0" destOrd="0" presId="urn:microsoft.com/office/officeart/2005/8/layout/hierarchy1"/>
    <dgm:cxn modelId="{3A9305C9-F50C-47FF-964A-76963371C52B}" type="presParOf" srcId="{B804387C-058A-4425-9B60-E470F800D854}" destId="{69B84576-B94E-4AD8-9CCE-58BDD56C89E5}" srcOrd="1" destOrd="0" presId="urn:microsoft.com/office/officeart/2005/8/layout/hierarchy1"/>
    <dgm:cxn modelId="{6565E04F-0B79-44E5-AE2F-5D05A3319C50}" type="presParOf" srcId="{B4DED4DB-A2FD-4414-BA3C-719B90BEE470}" destId="{26EE4C82-131F-4D74-9406-4404872AA0E4}" srcOrd="1" destOrd="0" presId="urn:microsoft.com/office/officeart/2005/8/layout/hierarchy1"/>
    <dgm:cxn modelId="{21FCF951-EC61-4A07-BFC4-3D70C0330D32}" type="presParOf" srcId="{26EE4C82-131F-4D74-9406-4404872AA0E4}" destId="{38BDF758-6F56-4130-8D25-DB59A1F151D8}" srcOrd="0" destOrd="0" presId="urn:microsoft.com/office/officeart/2005/8/layout/hierarchy1"/>
    <dgm:cxn modelId="{5C1D4F70-F02C-436A-AAC8-663B0D4ACEAB}" type="presParOf" srcId="{26EE4C82-131F-4D74-9406-4404872AA0E4}" destId="{6ED74D1B-8B3D-4AA9-92E2-67C8D1B73A14}" srcOrd="1" destOrd="0" presId="urn:microsoft.com/office/officeart/2005/8/layout/hierarchy1"/>
    <dgm:cxn modelId="{E42361F8-01EF-493B-9131-85FD50A0C86E}" type="presParOf" srcId="{6ED74D1B-8B3D-4AA9-92E2-67C8D1B73A14}" destId="{9BA03154-BE5B-4BB2-A392-AFCA2C4D6255}" srcOrd="0" destOrd="0" presId="urn:microsoft.com/office/officeart/2005/8/layout/hierarchy1"/>
    <dgm:cxn modelId="{BB915947-76D7-43E1-9125-1875F423E0B0}" type="presParOf" srcId="{9BA03154-BE5B-4BB2-A392-AFCA2C4D6255}" destId="{C0ED971B-6159-430B-91B7-9ED25285EE47}" srcOrd="0" destOrd="0" presId="urn:microsoft.com/office/officeart/2005/8/layout/hierarchy1"/>
    <dgm:cxn modelId="{DE229FD8-7DE7-4F9E-8A74-057E8D4AED1D}" type="presParOf" srcId="{9BA03154-BE5B-4BB2-A392-AFCA2C4D6255}" destId="{7744B806-B0EF-4654-8357-BCCEFBB166AA}" srcOrd="1" destOrd="0" presId="urn:microsoft.com/office/officeart/2005/8/layout/hierarchy1"/>
    <dgm:cxn modelId="{FA2953E1-3252-480D-B55E-101641FE4FC8}" type="presParOf" srcId="{6ED74D1B-8B3D-4AA9-92E2-67C8D1B73A14}" destId="{F0E3C1ED-944E-4429-A548-628E94B3AA03}" srcOrd="1" destOrd="0" presId="urn:microsoft.com/office/officeart/2005/8/layout/hierarchy1"/>
    <dgm:cxn modelId="{67314F0C-0676-439F-9CE9-9F5E3CACDDEE}" type="presParOf" srcId="{F0E3C1ED-944E-4429-A548-628E94B3AA03}" destId="{927D8135-7D75-4896-8BB7-5812F1A98E53}" srcOrd="0" destOrd="0" presId="urn:microsoft.com/office/officeart/2005/8/layout/hierarchy1"/>
    <dgm:cxn modelId="{6C0C9B0D-3598-40DC-8A5C-A67B83516C94}" type="presParOf" srcId="{F0E3C1ED-944E-4429-A548-628E94B3AA03}" destId="{2B08779B-6DAA-4B7B-A0AC-95722CBDF337}" srcOrd="1" destOrd="0" presId="urn:microsoft.com/office/officeart/2005/8/layout/hierarchy1"/>
    <dgm:cxn modelId="{D8211445-7E9F-4059-81E0-17194091B734}" type="presParOf" srcId="{2B08779B-6DAA-4B7B-A0AC-95722CBDF337}" destId="{53DB3B67-7461-484D-9B2C-E1E558811250}" srcOrd="0" destOrd="0" presId="urn:microsoft.com/office/officeart/2005/8/layout/hierarchy1"/>
    <dgm:cxn modelId="{0BA9B4C7-6448-4A89-A8D5-CC297FD204A7}" type="presParOf" srcId="{53DB3B67-7461-484D-9B2C-E1E558811250}" destId="{A6855354-C36A-4FFF-BE09-C6DB50BE4EDE}" srcOrd="0" destOrd="0" presId="urn:microsoft.com/office/officeart/2005/8/layout/hierarchy1"/>
    <dgm:cxn modelId="{5A39D23F-5C0F-4A31-89C8-4EF95DA80C64}" type="presParOf" srcId="{53DB3B67-7461-484D-9B2C-E1E558811250}" destId="{A472E1EB-8BF8-4DB8-A2F7-74C0A8B5765A}" srcOrd="1" destOrd="0" presId="urn:microsoft.com/office/officeart/2005/8/layout/hierarchy1"/>
    <dgm:cxn modelId="{B02B07FA-174D-4465-946D-19DE0B0EC96D}" type="presParOf" srcId="{2B08779B-6DAA-4B7B-A0AC-95722CBDF337}" destId="{F1B47B88-446D-4FDC-ABE4-5BA75D5E21DE}" srcOrd="1" destOrd="0" presId="urn:microsoft.com/office/officeart/2005/8/layout/hierarchy1"/>
    <dgm:cxn modelId="{49821671-C9A7-4138-84A0-9CB0F06E3C9C}" type="presParOf" srcId="{F0E3C1ED-944E-4429-A548-628E94B3AA03}" destId="{1A606FA7-52CE-4250-BE60-5BA63556A19C}" srcOrd="2" destOrd="0" presId="urn:microsoft.com/office/officeart/2005/8/layout/hierarchy1"/>
    <dgm:cxn modelId="{6E5D9016-C4CE-49A4-AAF5-7509A3959BC8}" type="presParOf" srcId="{F0E3C1ED-944E-4429-A548-628E94B3AA03}" destId="{B45315AB-94D9-4C25-B5E8-DD4889F8DAC0}" srcOrd="3" destOrd="0" presId="urn:microsoft.com/office/officeart/2005/8/layout/hierarchy1"/>
    <dgm:cxn modelId="{38C509C6-7204-4D3F-8CB5-A5927A99529D}" type="presParOf" srcId="{B45315AB-94D9-4C25-B5E8-DD4889F8DAC0}" destId="{24E0FDCA-5A99-46EC-B220-52A5224267A7}" srcOrd="0" destOrd="0" presId="urn:microsoft.com/office/officeart/2005/8/layout/hierarchy1"/>
    <dgm:cxn modelId="{E34B7CB5-40DF-4197-8C05-71B1C9B1ABEE}" type="presParOf" srcId="{24E0FDCA-5A99-46EC-B220-52A5224267A7}" destId="{94C72BA1-60CD-43B4-BEFF-5460BFB4338A}" srcOrd="0" destOrd="0" presId="urn:microsoft.com/office/officeart/2005/8/layout/hierarchy1"/>
    <dgm:cxn modelId="{9C0FC256-4535-46F9-ACE3-E17FE76F0224}" type="presParOf" srcId="{24E0FDCA-5A99-46EC-B220-52A5224267A7}" destId="{5E15858A-0430-48DF-9257-13CC8405E665}" srcOrd="1" destOrd="0" presId="urn:microsoft.com/office/officeart/2005/8/layout/hierarchy1"/>
    <dgm:cxn modelId="{B3F8D8B8-B8DE-4731-97D7-C858056C1D11}" type="presParOf" srcId="{B45315AB-94D9-4C25-B5E8-DD4889F8DAC0}" destId="{6923F525-E712-4120-9F2D-F90756E52C0A}" srcOrd="1" destOrd="0" presId="urn:microsoft.com/office/officeart/2005/8/layout/hierarchy1"/>
    <dgm:cxn modelId="{2F457DFA-29D6-4877-95F6-E0A30BAAE2D7}" type="presParOf" srcId="{26EE4C82-131F-4D74-9406-4404872AA0E4}" destId="{1D9627BD-3D0D-4908-9CB7-F5EF6A762C1A}" srcOrd="2" destOrd="0" presId="urn:microsoft.com/office/officeart/2005/8/layout/hierarchy1"/>
    <dgm:cxn modelId="{B86BC472-63EB-48E8-A9E2-8B44626F4EA4}" type="presParOf" srcId="{26EE4C82-131F-4D74-9406-4404872AA0E4}" destId="{6F5ADDDA-5419-48C1-B51E-F510D880AA04}" srcOrd="3" destOrd="0" presId="urn:microsoft.com/office/officeart/2005/8/layout/hierarchy1"/>
    <dgm:cxn modelId="{C4AAA2D5-4482-4B1B-AF9F-BC12A35AF0DC}" type="presParOf" srcId="{6F5ADDDA-5419-48C1-B51E-F510D880AA04}" destId="{BC8D54E2-0731-4ED0-BDFB-7E27F03EFBC5}" srcOrd="0" destOrd="0" presId="urn:microsoft.com/office/officeart/2005/8/layout/hierarchy1"/>
    <dgm:cxn modelId="{D0AFE930-2B78-4BA9-9D0F-2DF414874BA9}" type="presParOf" srcId="{BC8D54E2-0731-4ED0-BDFB-7E27F03EFBC5}" destId="{72BC0A01-14A0-4149-B0B6-69AB0A63A2D5}" srcOrd="0" destOrd="0" presId="urn:microsoft.com/office/officeart/2005/8/layout/hierarchy1"/>
    <dgm:cxn modelId="{F23FDEBD-98C2-451F-A26A-6DA2E68F5BB3}" type="presParOf" srcId="{BC8D54E2-0731-4ED0-BDFB-7E27F03EFBC5}" destId="{D8EE0C38-A7C1-4A9E-BBF0-FA5059958904}" srcOrd="1" destOrd="0" presId="urn:microsoft.com/office/officeart/2005/8/layout/hierarchy1"/>
    <dgm:cxn modelId="{27C913D2-EF83-4987-B4CE-603A949DB16B}" type="presParOf" srcId="{6F5ADDDA-5419-48C1-B51E-F510D880AA04}" destId="{08176367-7227-4B6A-AB3D-D1E1562F12FD}" srcOrd="1" destOrd="0" presId="urn:microsoft.com/office/officeart/2005/8/layout/hierarchy1"/>
    <dgm:cxn modelId="{B229E1AB-1E04-4E12-83C8-743235BFE1DD}" type="presParOf" srcId="{08176367-7227-4B6A-AB3D-D1E1562F12FD}" destId="{09C09C89-F51F-4CA0-96B2-9FE8AD61DA15}" srcOrd="0" destOrd="0" presId="urn:microsoft.com/office/officeart/2005/8/layout/hierarchy1"/>
    <dgm:cxn modelId="{19450C45-4956-45AC-BE31-02ED0BC4C1F1}" type="presParOf" srcId="{08176367-7227-4B6A-AB3D-D1E1562F12FD}" destId="{48745041-9D79-4FB5-89E9-4EEF9D819B6E}" srcOrd="1" destOrd="0" presId="urn:microsoft.com/office/officeart/2005/8/layout/hierarchy1"/>
    <dgm:cxn modelId="{2D8D6184-5C7C-4DD0-BE2B-4E955D7FFD3D}" type="presParOf" srcId="{48745041-9D79-4FB5-89E9-4EEF9D819B6E}" destId="{A59F8E2C-A3EF-4DF5-AB9F-C0B40156C3E9}" srcOrd="0" destOrd="0" presId="urn:microsoft.com/office/officeart/2005/8/layout/hierarchy1"/>
    <dgm:cxn modelId="{A705C337-878C-4C63-8AD9-E2D5F95AF861}" type="presParOf" srcId="{A59F8E2C-A3EF-4DF5-AB9F-C0B40156C3E9}" destId="{86B42766-0D8C-4CFE-8B07-5DB264B73047}" srcOrd="0" destOrd="0" presId="urn:microsoft.com/office/officeart/2005/8/layout/hierarchy1"/>
    <dgm:cxn modelId="{47F157D6-DC98-40FF-8A93-B522D4D21482}" type="presParOf" srcId="{A59F8E2C-A3EF-4DF5-AB9F-C0B40156C3E9}" destId="{9747F200-F2AA-4F66-8238-0DD4466DA0C9}" srcOrd="1" destOrd="0" presId="urn:microsoft.com/office/officeart/2005/8/layout/hierarchy1"/>
    <dgm:cxn modelId="{0036C515-9878-4C61-A5E5-DC5C74DFE13F}" type="presParOf" srcId="{48745041-9D79-4FB5-89E9-4EEF9D819B6E}" destId="{EA0EE684-8B70-4D7C-8380-133D64703F48}" srcOrd="1" destOrd="0" presId="urn:microsoft.com/office/officeart/2005/8/layout/hierarchy1"/>
    <dgm:cxn modelId="{0DA9E5E6-AEDA-484A-9931-D6029A2F6AF2}" type="presParOf" srcId="{08176367-7227-4B6A-AB3D-D1E1562F12FD}" destId="{12C48634-EA0E-41B6-92C0-CC12A6030EF7}" srcOrd="2" destOrd="0" presId="urn:microsoft.com/office/officeart/2005/8/layout/hierarchy1"/>
    <dgm:cxn modelId="{722572DA-4FEB-40DC-AEE4-A35242900A21}" type="presParOf" srcId="{08176367-7227-4B6A-AB3D-D1E1562F12FD}" destId="{F81C5E63-50D6-4712-8D79-E36DC854A467}" srcOrd="3" destOrd="0" presId="urn:microsoft.com/office/officeart/2005/8/layout/hierarchy1"/>
    <dgm:cxn modelId="{DCCAC01D-B784-4DFD-AE61-513D8F93B10D}" type="presParOf" srcId="{F81C5E63-50D6-4712-8D79-E36DC854A467}" destId="{64EC3129-469F-4653-99EF-FC76BB938552}" srcOrd="0" destOrd="0" presId="urn:microsoft.com/office/officeart/2005/8/layout/hierarchy1"/>
    <dgm:cxn modelId="{72FA2339-2FA0-4DE7-BEFE-CA9DA7981110}" type="presParOf" srcId="{64EC3129-469F-4653-99EF-FC76BB938552}" destId="{06E6510C-B913-4D52-AC34-7D0738BF686E}" srcOrd="0" destOrd="0" presId="urn:microsoft.com/office/officeart/2005/8/layout/hierarchy1"/>
    <dgm:cxn modelId="{1E128597-FA58-491E-8D69-074F529684E3}" type="presParOf" srcId="{64EC3129-469F-4653-99EF-FC76BB938552}" destId="{6F32B624-6D71-48FF-80FE-B7FB7E599402}" srcOrd="1" destOrd="0" presId="urn:microsoft.com/office/officeart/2005/8/layout/hierarchy1"/>
    <dgm:cxn modelId="{E8E04713-3EB3-439E-A32C-F10414F19115}" type="presParOf" srcId="{F81C5E63-50D6-4712-8D79-E36DC854A467}" destId="{E6937B8A-714F-4300-94D4-D92377F2A3CF}" srcOrd="1" destOrd="0" presId="urn:microsoft.com/office/officeart/2005/8/layout/hierarchy1"/>
    <dgm:cxn modelId="{A7AEBDE9-B210-4454-853A-0DCBECFF5C51}" type="presParOf" srcId="{08176367-7227-4B6A-AB3D-D1E1562F12FD}" destId="{FF278DF3-B11D-4C74-BA16-D4195537B353}" srcOrd="4" destOrd="0" presId="urn:microsoft.com/office/officeart/2005/8/layout/hierarchy1"/>
    <dgm:cxn modelId="{DF62F175-BC3F-44CD-B0B1-FFF749F61431}" type="presParOf" srcId="{08176367-7227-4B6A-AB3D-D1E1562F12FD}" destId="{11ABB4D1-EF93-4343-93C0-6FBD34344CE0}" srcOrd="5" destOrd="0" presId="urn:microsoft.com/office/officeart/2005/8/layout/hierarchy1"/>
    <dgm:cxn modelId="{80AA646C-416F-4B0C-9B92-5A61EDEBE1A8}" type="presParOf" srcId="{11ABB4D1-EF93-4343-93C0-6FBD34344CE0}" destId="{3B2D8576-66BA-4DBE-99A2-8CD0258B62EE}" srcOrd="0" destOrd="0" presId="urn:microsoft.com/office/officeart/2005/8/layout/hierarchy1"/>
    <dgm:cxn modelId="{11B16172-F354-4AC3-96FB-190B3356F92F}" type="presParOf" srcId="{3B2D8576-66BA-4DBE-99A2-8CD0258B62EE}" destId="{5E4BC577-5430-4C2E-8A5E-EEF8037661DB}" srcOrd="0" destOrd="0" presId="urn:microsoft.com/office/officeart/2005/8/layout/hierarchy1"/>
    <dgm:cxn modelId="{F70D17A2-C9B2-4E6C-B1AA-7EC10757D657}" type="presParOf" srcId="{3B2D8576-66BA-4DBE-99A2-8CD0258B62EE}" destId="{5E1CD5FE-283F-4A64-B8BE-A538ACE2799A}" srcOrd="1" destOrd="0" presId="urn:microsoft.com/office/officeart/2005/8/layout/hierarchy1"/>
    <dgm:cxn modelId="{8D04CBF4-EAAE-481B-A0B5-664152B9ECAB}" type="presParOf" srcId="{11ABB4D1-EF93-4343-93C0-6FBD34344CE0}" destId="{8E351D49-BBE5-486C-AB9A-D52EA190AF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78DF3-B11D-4C74-BA16-D4195537B353}">
      <dsp:nvSpPr>
        <dsp:cNvPr id="0" name=""/>
        <dsp:cNvSpPr/>
      </dsp:nvSpPr>
      <dsp:spPr>
        <a:xfrm>
          <a:off x="7301102" y="3478170"/>
          <a:ext cx="2140602" cy="509366"/>
        </a:xfrm>
        <a:custGeom>
          <a:avLst/>
          <a:gdLst/>
          <a:ahLst/>
          <a:cxnLst/>
          <a:rect l="0" t="0" r="0" b="0"/>
          <a:pathLst>
            <a:path>
              <a:moveTo>
                <a:pt x="0" y="0"/>
              </a:moveTo>
              <a:lnTo>
                <a:pt x="0" y="347118"/>
              </a:lnTo>
              <a:lnTo>
                <a:pt x="2140602" y="347118"/>
              </a:lnTo>
              <a:lnTo>
                <a:pt x="2140602" y="5093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C48634-EA0E-41B6-92C0-CC12A6030EF7}">
      <dsp:nvSpPr>
        <dsp:cNvPr id="0" name=""/>
        <dsp:cNvSpPr/>
      </dsp:nvSpPr>
      <dsp:spPr>
        <a:xfrm>
          <a:off x="7255382" y="3478170"/>
          <a:ext cx="91440" cy="509366"/>
        </a:xfrm>
        <a:custGeom>
          <a:avLst/>
          <a:gdLst/>
          <a:ahLst/>
          <a:cxnLst/>
          <a:rect l="0" t="0" r="0" b="0"/>
          <a:pathLst>
            <a:path>
              <a:moveTo>
                <a:pt x="45720" y="0"/>
              </a:moveTo>
              <a:lnTo>
                <a:pt x="45720" y="5093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C09C89-F51F-4CA0-96B2-9FE8AD61DA15}">
      <dsp:nvSpPr>
        <dsp:cNvPr id="0" name=""/>
        <dsp:cNvSpPr/>
      </dsp:nvSpPr>
      <dsp:spPr>
        <a:xfrm>
          <a:off x="5160499" y="3478170"/>
          <a:ext cx="2140602" cy="509366"/>
        </a:xfrm>
        <a:custGeom>
          <a:avLst/>
          <a:gdLst/>
          <a:ahLst/>
          <a:cxnLst/>
          <a:rect l="0" t="0" r="0" b="0"/>
          <a:pathLst>
            <a:path>
              <a:moveTo>
                <a:pt x="2140602" y="0"/>
              </a:moveTo>
              <a:lnTo>
                <a:pt x="2140602" y="347118"/>
              </a:lnTo>
              <a:lnTo>
                <a:pt x="0" y="347118"/>
              </a:lnTo>
              <a:lnTo>
                <a:pt x="0" y="5093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9627BD-3D0D-4908-9CB7-F5EF6A762C1A}">
      <dsp:nvSpPr>
        <dsp:cNvPr id="0" name=""/>
        <dsp:cNvSpPr/>
      </dsp:nvSpPr>
      <dsp:spPr>
        <a:xfrm>
          <a:off x="4625349" y="1856664"/>
          <a:ext cx="2675752" cy="509366"/>
        </a:xfrm>
        <a:custGeom>
          <a:avLst/>
          <a:gdLst/>
          <a:ahLst/>
          <a:cxnLst/>
          <a:rect l="0" t="0" r="0" b="0"/>
          <a:pathLst>
            <a:path>
              <a:moveTo>
                <a:pt x="0" y="0"/>
              </a:moveTo>
              <a:lnTo>
                <a:pt x="0" y="347118"/>
              </a:lnTo>
              <a:lnTo>
                <a:pt x="2675752" y="347118"/>
              </a:lnTo>
              <a:lnTo>
                <a:pt x="2675752" y="5093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606FA7-52CE-4250-BE60-5BA63556A19C}">
      <dsp:nvSpPr>
        <dsp:cNvPr id="0" name=""/>
        <dsp:cNvSpPr/>
      </dsp:nvSpPr>
      <dsp:spPr>
        <a:xfrm>
          <a:off x="1949596" y="3478170"/>
          <a:ext cx="1070301" cy="509366"/>
        </a:xfrm>
        <a:custGeom>
          <a:avLst/>
          <a:gdLst/>
          <a:ahLst/>
          <a:cxnLst/>
          <a:rect l="0" t="0" r="0" b="0"/>
          <a:pathLst>
            <a:path>
              <a:moveTo>
                <a:pt x="0" y="0"/>
              </a:moveTo>
              <a:lnTo>
                <a:pt x="0" y="347118"/>
              </a:lnTo>
              <a:lnTo>
                <a:pt x="1070301" y="347118"/>
              </a:lnTo>
              <a:lnTo>
                <a:pt x="1070301" y="5093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D8135-7D75-4896-8BB7-5812F1A98E53}">
      <dsp:nvSpPr>
        <dsp:cNvPr id="0" name=""/>
        <dsp:cNvSpPr/>
      </dsp:nvSpPr>
      <dsp:spPr>
        <a:xfrm>
          <a:off x="879295" y="3478170"/>
          <a:ext cx="1070301" cy="509366"/>
        </a:xfrm>
        <a:custGeom>
          <a:avLst/>
          <a:gdLst/>
          <a:ahLst/>
          <a:cxnLst/>
          <a:rect l="0" t="0" r="0" b="0"/>
          <a:pathLst>
            <a:path>
              <a:moveTo>
                <a:pt x="1070301" y="0"/>
              </a:moveTo>
              <a:lnTo>
                <a:pt x="1070301" y="347118"/>
              </a:lnTo>
              <a:lnTo>
                <a:pt x="0" y="347118"/>
              </a:lnTo>
              <a:lnTo>
                <a:pt x="0" y="5093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BDF758-6F56-4130-8D25-DB59A1F151D8}">
      <dsp:nvSpPr>
        <dsp:cNvPr id="0" name=""/>
        <dsp:cNvSpPr/>
      </dsp:nvSpPr>
      <dsp:spPr>
        <a:xfrm>
          <a:off x="1949596" y="1856664"/>
          <a:ext cx="2675752" cy="509366"/>
        </a:xfrm>
        <a:custGeom>
          <a:avLst/>
          <a:gdLst/>
          <a:ahLst/>
          <a:cxnLst/>
          <a:rect l="0" t="0" r="0" b="0"/>
          <a:pathLst>
            <a:path>
              <a:moveTo>
                <a:pt x="2675752" y="0"/>
              </a:moveTo>
              <a:lnTo>
                <a:pt x="2675752" y="347118"/>
              </a:lnTo>
              <a:lnTo>
                <a:pt x="0" y="347118"/>
              </a:lnTo>
              <a:lnTo>
                <a:pt x="0" y="5093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D2B39D-C1EB-40E2-A630-6C7CECC240BB}">
      <dsp:nvSpPr>
        <dsp:cNvPr id="0" name=""/>
        <dsp:cNvSpPr/>
      </dsp:nvSpPr>
      <dsp:spPr>
        <a:xfrm>
          <a:off x="3749648" y="744523"/>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84576-B94E-4AD8-9CCE-58BDD56C89E5}">
      <dsp:nvSpPr>
        <dsp:cNvPr id="0" name=""/>
        <dsp:cNvSpPr/>
      </dsp:nvSpPr>
      <dsp:spPr>
        <a:xfrm>
          <a:off x="3944248" y="929394"/>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Mode of Transmission of disease</a:t>
          </a:r>
          <a:endParaRPr lang="en-US" sz="2100" kern="1200" dirty="0"/>
        </a:p>
      </dsp:txBody>
      <dsp:txXfrm>
        <a:off x="3976821" y="961967"/>
        <a:ext cx="1686255" cy="1046994"/>
      </dsp:txXfrm>
    </dsp:sp>
    <dsp:sp modelId="{C0ED971B-6159-430B-91B7-9ED25285EE47}">
      <dsp:nvSpPr>
        <dsp:cNvPr id="0" name=""/>
        <dsp:cNvSpPr/>
      </dsp:nvSpPr>
      <dsp:spPr>
        <a:xfrm>
          <a:off x="1073895" y="2366030"/>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44B806-B0EF-4654-8357-BCCEFBB166AA}">
      <dsp:nvSpPr>
        <dsp:cNvPr id="0" name=""/>
        <dsp:cNvSpPr/>
      </dsp:nvSpPr>
      <dsp:spPr>
        <a:xfrm>
          <a:off x="1268495" y="2550900"/>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Direct 	</a:t>
          </a:r>
          <a:endParaRPr lang="en-US" sz="2100" kern="1200" dirty="0"/>
        </a:p>
      </dsp:txBody>
      <dsp:txXfrm>
        <a:off x="1301068" y="2583473"/>
        <a:ext cx="1686255" cy="1046994"/>
      </dsp:txXfrm>
    </dsp:sp>
    <dsp:sp modelId="{A6855354-C36A-4FFF-BE09-C6DB50BE4EDE}">
      <dsp:nvSpPr>
        <dsp:cNvPr id="0" name=""/>
        <dsp:cNvSpPr/>
      </dsp:nvSpPr>
      <dsp:spPr>
        <a:xfrm>
          <a:off x="3594" y="3987536"/>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72E1EB-8BF8-4DB8-A2F7-74C0A8B5765A}">
      <dsp:nvSpPr>
        <dsp:cNvPr id="0" name=""/>
        <dsp:cNvSpPr/>
      </dsp:nvSpPr>
      <dsp:spPr>
        <a:xfrm>
          <a:off x="198194" y="4172406"/>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Direct Contact</a:t>
          </a:r>
          <a:endParaRPr lang="en-US" sz="2100" kern="1200" dirty="0"/>
        </a:p>
      </dsp:txBody>
      <dsp:txXfrm>
        <a:off x="230767" y="4204979"/>
        <a:ext cx="1686255" cy="1046994"/>
      </dsp:txXfrm>
    </dsp:sp>
    <dsp:sp modelId="{94C72BA1-60CD-43B4-BEFF-5460BFB4338A}">
      <dsp:nvSpPr>
        <dsp:cNvPr id="0" name=""/>
        <dsp:cNvSpPr/>
      </dsp:nvSpPr>
      <dsp:spPr>
        <a:xfrm>
          <a:off x="2144196" y="3987536"/>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5858A-0430-48DF-9257-13CC8405E665}">
      <dsp:nvSpPr>
        <dsp:cNvPr id="0" name=""/>
        <dsp:cNvSpPr/>
      </dsp:nvSpPr>
      <dsp:spPr>
        <a:xfrm>
          <a:off x="2338796" y="4172406"/>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Droplets</a:t>
          </a:r>
        </a:p>
        <a:p>
          <a:pPr lvl="0" algn="ctr" defTabSz="933450">
            <a:lnSpc>
              <a:spcPct val="90000"/>
            </a:lnSpc>
            <a:spcBef>
              <a:spcPct val="0"/>
            </a:spcBef>
            <a:spcAft>
              <a:spcPct val="35000"/>
            </a:spcAft>
          </a:pPr>
          <a:r>
            <a:rPr lang="en-GB" sz="2100" kern="1200" dirty="0" smtClean="0"/>
            <a:t>infection</a:t>
          </a:r>
          <a:endParaRPr lang="en-US" sz="2100" kern="1200" dirty="0"/>
        </a:p>
      </dsp:txBody>
      <dsp:txXfrm>
        <a:off x="2371369" y="4204979"/>
        <a:ext cx="1686255" cy="1046994"/>
      </dsp:txXfrm>
    </dsp:sp>
    <dsp:sp modelId="{72BC0A01-14A0-4149-B0B6-69AB0A63A2D5}">
      <dsp:nvSpPr>
        <dsp:cNvPr id="0" name=""/>
        <dsp:cNvSpPr/>
      </dsp:nvSpPr>
      <dsp:spPr>
        <a:xfrm>
          <a:off x="6425401" y="2366030"/>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E0C38-A7C1-4A9E-BBF0-FA5059958904}">
      <dsp:nvSpPr>
        <dsp:cNvPr id="0" name=""/>
        <dsp:cNvSpPr/>
      </dsp:nvSpPr>
      <dsp:spPr>
        <a:xfrm>
          <a:off x="6620001" y="2550900"/>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solidFill>
                <a:srgbClr val="C00000"/>
              </a:solidFill>
            </a:rPr>
            <a:t>Indirect</a:t>
          </a:r>
          <a:r>
            <a:rPr lang="en-GB" sz="2100" kern="1200" dirty="0" smtClean="0"/>
            <a:t> </a:t>
          </a:r>
          <a:endParaRPr lang="en-US" sz="2100" kern="1200" dirty="0"/>
        </a:p>
      </dsp:txBody>
      <dsp:txXfrm>
        <a:off x="6652574" y="2583473"/>
        <a:ext cx="1686255" cy="1046994"/>
      </dsp:txXfrm>
    </dsp:sp>
    <dsp:sp modelId="{86B42766-0D8C-4CFE-8B07-5DB264B73047}">
      <dsp:nvSpPr>
        <dsp:cNvPr id="0" name=""/>
        <dsp:cNvSpPr/>
      </dsp:nvSpPr>
      <dsp:spPr>
        <a:xfrm>
          <a:off x="4284798" y="3987536"/>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7F200-F2AA-4F66-8238-0DD4466DA0C9}">
      <dsp:nvSpPr>
        <dsp:cNvPr id="0" name=""/>
        <dsp:cNvSpPr/>
      </dsp:nvSpPr>
      <dsp:spPr>
        <a:xfrm>
          <a:off x="4479399" y="4172406"/>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solidFill>
                <a:srgbClr val="C00000"/>
              </a:solidFill>
            </a:rPr>
            <a:t>Airborne</a:t>
          </a:r>
          <a:endParaRPr lang="en-US" sz="2100" kern="1200" dirty="0">
            <a:solidFill>
              <a:srgbClr val="C00000"/>
            </a:solidFill>
          </a:endParaRPr>
        </a:p>
      </dsp:txBody>
      <dsp:txXfrm>
        <a:off x="4511972" y="4204979"/>
        <a:ext cx="1686255" cy="1046994"/>
      </dsp:txXfrm>
    </dsp:sp>
    <dsp:sp modelId="{06E6510C-B913-4D52-AC34-7D0738BF686E}">
      <dsp:nvSpPr>
        <dsp:cNvPr id="0" name=""/>
        <dsp:cNvSpPr/>
      </dsp:nvSpPr>
      <dsp:spPr>
        <a:xfrm>
          <a:off x="6425401" y="3987536"/>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32B624-6D71-48FF-80FE-B7FB7E599402}">
      <dsp:nvSpPr>
        <dsp:cNvPr id="0" name=""/>
        <dsp:cNvSpPr/>
      </dsp:nvSpPr>
      <dsp:spPr>
        <a:xfrm>
          <a:off x="6620001" y="4172406"/>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t>Vehicle</a:t>
          </a:r>
        </a:p>
        <a:p>
          <a:pPr lvl="0" algn="ctr" defTabSz="933450">
            <a:lnSpc>
              <a:spcPct val="90000"/>
            </a:lnSpc>
            <a:spcBef>
              <a:spcPct val="0"/>
            </a:spcBef>
            <a:spcAft>
              <a:spcPct val="35000"/>
            </a:spcAft>
          </a:pPr>
          <a:r>
            <a:rPr lang="en-GB" sz="2100" kern="1200" dirty="0" smtClean="0"/>
            <a:t>borne</a:t>
          </a:r>
          <a:endParaRPr lang="en-US" sz="2100" kern="1200" dirty="0"/>
        </a:p>
      </dsp:txBody>
      <dsp:txXfrm>
        <a:off x="6652574" y="4204979"/>
        <a:ext cx="1686255" cy="1046994"/>
      </dsp:txXfrm>
    </dsp:sp>
    <dsp:sp modelId="{5E4BC577-5430-4C2E-8A5E-EEF8037661DB}">
      <dsp:nvSpPr>
        <dsp:cNvPr id="0" name=""/>
        <dsp:cNvSpPr/>
      </dsp:nvSpPr>
      <dsp:spPr>
        <a:xfrm>
          <a:off x="8566003" y="3987536"/>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CD5FE-283F-4A64-B8BE-A538ACE2799A}">
      <dsp:nvSpPr>
        <dsp:cNvPr id="0" name=""/>
        <dsp:cNvSpPr/>
      </dsp:nvSpPr>
      <dsp:spPr>
        <a:xfrm>
          <a:off x="8760603" y="4172406"/>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GB" sz="2100" kern="1200" dirty="0" smtClean="0">
              <a:solidFill>
                <a:srgbClr val="C00000"/>
              </a:solidFill>
            </a:rPr>
            <a:t>Vector borne</a:t>
          </a:r>
          <a:endParaRPr lang="en-US" sz="2100" kern="1200" dirty="0">
            <a:solidFill>
              <a:srgbClr val="C00000"/>
            </a:solidFill>
          </a:endParaRPr>
        </a:p>
      </dsp:txBody>
      <dsp:txXfrm>
        <a:off x="8793176" y="4204979"/>
        <a:ext cx="1686255" cy="10469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E08CB-6571-4B99-9197-0CEFBBE1859C}"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07ADC-DF24-40A1-A9B5-BC722D3BEA1E}" type="slidenum">
              <a:rPr lang="en-US" smtClean="0"/>
              <a:t>‹#›</a:t>
            </a:fld>
            <a:endParaRPr lang="en-US"/>
          </a:p>
        </p:txBody>
      </p:sp>
    </p:spTree>
    <p:extLst>
      <p:ext uri="{BB962C8B-B14F-4D97-AF65-F5344CB8AC3E}">
        <p14:creationId xmlns:p14="http://schemas.microsoft.com/office/powerpoint/2010/main" val="141934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24</a:t>
            </a:fld>
            <a:endParaRPr lang="en-GB" altLang="en-US"/>
          </a:p>
        </p:txBody>
      </p:sp>
    </p:spTree>
    <p:extLst>
      <p:ext uri="{BB962C8B-B14F-4D97-AF65-F5344CB8AC3E}">
        <p14:creationId xmlns:p14="http://schemas.microsoft.com/office/powerpoint/2010/main" val="515597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25</a:t>
            </a:fld>
            <a:endParaRPr lang="en-GB" altLang="en-US"/>
          </a:p>
        </p:txBody>
      </p:sp>
    </p:spTree>
    <p:extLst>
      <p:ext uri="{BB962C8B-B14F-4D97-AF65-F5344CB8AC3E}">
        <p14:creationId xmlns:p14="http://schemas.microsoft.com/office/powerpoint/2010/main" val="323086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26</a:t>
            </a:fld>
            <a:endParaRPr lang="en-GB" altLang="en-US"/>
          </a:p>
        </p:txBody>
      </p:sp>
    </p:spTree>
    <p:extLst>
      <p:ext uri="{BB962C8B-B14F-4D97-AF65-F5344CB8AC3E}">
        <p14:creationId xmlns:p14="http://schemas.microsoft.com/office/powerpoint/2010/main" val="1863437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27</a:t>
            </a:fld>
            <a:endParaRPr lang="en-GB" altLang="en-US"/>
          </a:p>
        </p:txBody>
      </p:sp>
    </p:spTree>
    <p:extLst>
      <p:ext uri="{BB962C8B-B14F-4D97-AF65-F5344CB8AC3E}">
        <p14:creationId xmlns:p14="http://schemas.microsoft.com/office/powerpoint/2010/main" val="4001684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28</a:t>
            </a:fld>
            <a:endParaRPr lang="en-GB" altLang="en-US"/>
          </a:p>
        </p:txBody>
      </p:sp>
    </p:spTree>
    <p:extLst>
      <p:ext uri="{BB962C8B-B14F-4D97-AF65-F5344CB8AC3E}">
        <p14:creationId xmlns:p14="http://schemas.microsoft.com/office/powerpoint/2010/main" val="358513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29</a:t>
            </a:fld>
            <a:endParaRPr lang="en-GB" altLang="en-US"/>
          </a:p>
        </p:txBody>
      </p:sp>
    </p:spTree>
    <p:extLst>
      <p:ext uri="{BB962C8B-B14F-4D97-AF65-F5344CB8AC3E}">
        <p14:creationId xmlns:p14="http://schemas.microsoft.com/office/powerpoint/2010/main" val="183946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30</a:t>
            </a:fld>
            <a:endParaRPr lang="en-GB" altLang="en-US"/>
          </a:p>
        </p:txBody>
      </p:sp>
    </p:spTree>
    <p:extLst>
      <p:ext uri="{BB962C8B-B14F-4D97-AF65-F5344CB8AC3E}">
        <p14:creationId xmlns:p14="http://schemas.microsoft.com/office/powerpoint/2010/main" val="193549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tLang="en-US" dirty="0">
              <a:latin typeface="Arial" charset="0"/>
            </a:endParaRPr>
          </a:p>
        </p:txBody>
      </p:sp>
      <p:sp>
        <p:nvSpPr>
          <p:cNvPr id="4" name="Slide Number Placeholder 3"/>
          <p:cNvSpPr>
            <a:spLocks noGrp="1"/>
          </p:cNvSpPr>
          <p:nvPr>
            <p:ph type="sldNum" sz="quarter" idx="5"/>
          </p:nvPr>
        </p:nvSpPr>
        <p:spPr/>
        <p:txBody>
          <a:bodyPr/>
          <a:lstStyle/>
          <a:p>
            <a:fld id="{F7E58404-4425-45B0-8BC7-D9EE26BEB18B}" type="slidenum">
              <a:rPr lang="en-GB" altLang="en-US" smtClean="0"/>
              <a:pPr/>
              <a:t>31</a:t>
            </a:fld>
            <a:endParaRPr lang="en-GB" altLang="en-US"/>
          </a:p>
        </p:txBody>
      </p:sp>
    </p:spTree>
    <p:extLst>
      <p:ext uri="{BB962C8B-B14F-4D97-AF65-F5344CB8AC3E}">
        <p14:creationId xmlns:p14="http://schemas.microsoft.com/office/powerpoint/2010/main" val="3548148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B4DDFA-F19D-414C-B94D-5FB8780EA54F}"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13104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4DDFA-F19D-414C-B94D-5FB8780EA54F}"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37781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4DDFA-F19D-414C-B94D-5FB8780EA54F}"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324967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242395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3548166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1240078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2409570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544498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2818417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1113987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xmlns="" id="{FCD958BC-D7CF-45FF-92CE-E70BCAE6476F}"/>
              </a:ext>
            </a:extLst>
          </p:cNvPr>
          <p:cNvSpPr txBox="1">
            <a:spLocks/>
          </p:cNvSpPr>
          <p:nvPr userDrawn="1"/>
        </p:nvSpPr>
        <p:spPr>
          <a:xfrm>
            <a:off x="0" y="6627813"/>
            <a:ext cx="482600" cy="217487"/>
          </a:xfrm>
          <a:prstGeom prst="rect">
            <a:avLst/>
          </a:prstGeom>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Font typeface="Arial" panose="020B0604020202020204" pitchFamily="34" charset="0"/>
              <a:buNone/>
            </a:pPr>
            <a:fld id="{E193D722-D4FD-4067-AF44-C401FC7E3030}" type="slidenum">
              <a:rPr lang="en-US" altLang="en-US" sz="1000" b="1">
                <a:solidFill>
                  <a:schemeClr val="bg1"/>
                </a:solidFill>
              </a:rPr>
              <a:pPr algn="ctr" eaLnBrk="1" hangingPunct="1">
                <a:spcBef>
                  <a:spcPct val="20000"/>
                </a:spcBef>
                <a:buFont typeface="Arial" panose="020B0604020202020204" pitchFamily="34" charset="0"/>
                <a:buNone/>
              </a:pPr>
              <a:t>‹#›</a:t>
            </a:fld>
            <a:endParaRPr lang="en-GB" altLang="en-US" sz="1000" b="1">
              <a:solidFill>
                <a:schemeClr val="bg1"/>
              </a:solidFill>
            </a:endParaRPr>
          </a:p>
        </p:txBody>
      </p:sp>
      <p:sp>
        <p:nvSpPr>
          <p:cNvPr id="5" name="Title 4">
            <a:extLst>
              <a:ext uri="{FF2B5EF4-FFF2-40B4-BE49-F238E27FC236}">
                <a16:creationId xmlns:a16="http://schemas.microsoft.com/office/drawing/2014/main" xmlns="" id="{96EB48A4-28C1-4E48-A941-E213A7F122BA}"/>
              </a:ext>
            </a:extLst>
          </p:cNvPr>
          <p:cNvSpPr>
            <a:spLocks noGrp="1"/>
          </p:cNvSpPr>
          <p:nvPr>
            <p:ph type="title"/>
          </p:nvPr>
        </p:nvSpPr>
        <p:spPr>
          <a:xfrm>
            <a:off x="733614" y="260648"/>
            <a:ext cx="7162585" cy="615931"/>
          </a:xfrm>
          <a:prstGeom prst="rect">
            <a:avLst/>
          </a:prstGeom>
        </p:spPr>
        <p:txBody>
          <a:bodyPr/>
          <a:lstStyle>
            <a:lvl1pPr algn="l" rtl="0" eaLnBrk="0" fontAlgn="base" hangingPunct="0">
              <a:spcBef>
                <a:spcPct val="0"/>
              </a:spcBef>
              <a:spcAft>
                <a:spcPct val="0"/>
              </a:spcAft>
              <a:defRPr lang="en-GB" sz="3200" b="1" kern="1200" baseline="0" dirty="0">
                <a:solidFill>
                  <a:schemeClr val="tx2"/>
                </a:solidFill>
                <a:latin typeface="+mj-lt"/>
                <a:ea typeface="+mj-ea"/>
                <a:cs typeface="+mj-cs"/>
              </a:defRPr>
            </a:lvl1pPr>
          </a:lstStyle>
          <a:p>
            <a:r>
              <a:rPr lang="en-US" dirty="0"/>
              <a:t>Click to edit Master title style</a:t>
            </a:r>
            <a:endParaRPr lang="en-GB" dirty="0"/>
          </a:p>
        </p:txBody>
      </p:sp>
      <p:sp>
        <p:nvSpPr>
          <p:cNvPr id="7" name="Text Placeholder 6">
            <a:extLst>
              <a:ext uri="{FF2B5EF4-FFF2-40B4-BE49-F238E27FC236}">
                <a16:creationId xmlns:a16="http://schemas.microsoft.com/office/drawing/2014/main" xmlns="" id="{2E44B404-D3EE-44CE-B049-198481466EB5}"/>
              </a:ext>
            </a:extLst>
          </p:cNvPr>
          <p:cNvSpPr>
            <a:spLocks noGrp="1"/>
          </p:cNvSpPr>
          <p:nvPr>
            <p:ph type="body" sz="quarter" idx="10"/>
          </p:nvPr>
        </p:nvSpPr>
        <p:spPr>
          <a:xfrm>
            <a:off x="733425" y="876300"/>
            <a:ext cx="6370638" cy="4208884"/>
          </a:xfrm>
          <a:prstGeom prst="rect">
            <a:avLst/>
          </a:prstGeom>
        </p:spPr>
        <p:txBody>
          <a:bodyPr/>
          <a:lstStyle>
            <a:lvl1pPr marL="0" indent="0">
              <a:defRPr lang="en-US" sz="1800" b="0" kern="1200" dirty="0" smtClean="0">
                <a:solidFill>
                  <a:schemeClr val="tx1"/>
                </a:solidFill>
                <a:latin typeface="+mn-lt"/>
                <a:ea typeface="+mn-ea"/>
                <a:cs typeface="+mn-cs"/>
              </a:defRPr>
            </a:lvl1pPr>
            <a:lvl2pPr marL="0" indent="0">
              <a:buFont typeface="Courier New" panose="02070309020205020404" pitchFamily="49" charset="0"/>
              <a:buNone/>
              <a:defRPr lang="en-US" sz="1800" kern="1200" dirty="0" smtClean="0">
                <a:solidFill>
                  <a:schemeClr val="tx1"/>
                </a:solidFill>
                <a:latin typeface="+mn-lt"/>
                <a:ea typeface="+mn-ea"/>
                <a:cs typeface="+mn-cs"/>
              </a:defRPr>
            </a:lvl2pPr>
            <a:lvl3pPr marL="0" indent="0">
              <a:buFont typeface="Courier New" panose="02070309020205020404" pitchFamily="49" charset="0"/>
              <a:buNone/>
              <a:defRPr lang="en-US" dirty="0" smtClean="0"/>
            </a:lvl3pPr>
            <a:lvl4pPr marL="540000" indent="-540000">
              <a:buFont typeface="Courier New" panose="02070309020205020404" pitchFamily="49" charset="0"/>
              <a:buChar char="o"/>
              <a:defRPr/>
            </a:lvl4pPr>
            <a:lvl5pPr>
              <a:buFont typeface="Courier New" panose="02070309020205020404" pitchFamily="49" charset="0"/>
              <a:buChar char="o"/>
              <a:defRPr/>
            </a:lvl5pPr>
            <a:lvl6pPr marL="2057400" indent="0">
              <a:buNone/>
              <a:defRPr/>
            </a:lvl6pPr>
          </a:lstStyle>
          <a:p>
            <a:pPr lvl="0"/>
            <a:r>
              <a:rPr lang="en-US" dirty="0"/>
              <a:t>Click to edit Master text styles</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r>
              <a:rPr lang="en-US" dirty="0"/>
              <a:t>First level</a:t>
            </a:r>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a:p>
            <a:pPr marL="284400" lvl="1" indent="-285750" algn="l" defTabSz="284400" rtl="0" eaLnBrk="0" fontAlgn="base" hangingPunct="0">
              <a:spcBef>
                <a:spcPts val="1000"/>
              </a:spcBef>
              <a:spcAft>
                <a:spcPct val="0"/>
              </a:spcAft>
              <a:buFont typeface="Arial" panose="020B0604020202020204" pitchFamily="34" charset="0"/>
              <a:buChar char="•"/>
              <a:tabLst>
                <a:tab pos="284400" algn="l"/>
              </a:tabLst>
            </a:pPr>
            <a:endParaRPr lang="en-US" dirty="0"/>
          </a:p>
        </p:txBody>
      </p:sp>
    </p:spTree>
    <p:extLst>
      <p:ext uri="{BB962C8B-B14F-4D97-AF65-F5344CB8AC3E}">
        <p14:creationId xmlns:p14="http://schemas.microsoft.com/office/powerpoint/2010/main" val="3108124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B4DDFA-F19D-414C-B94D-5FB8780EA54F}"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378530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4DDFA-F19D-414C-B94D-5FB8780EA54F}"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212252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B4DDFA-F19D-414C-B94D-5FB8780EA54F}"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2080583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B4DDFA-F19D-414C-B94D-5FB8780EA54F}"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31150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B4DDFA-F19D-414C-B94D-5FB8780EA54F}"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69520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4DDFA-F19D-414C-B94D-5FB8780EA54F}"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141165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4DDFA-F19D-414C-B94D-5FB8780EA54F}"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7719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4DDFA-F19D-414C-B94D-5FB8780EA54F}"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D3DC5-75C1-4B15-849D-CF431D70AE36}" type="slidenum">
              <a:rPr lang="en-US" smtClean="0"/>
              <a:t>‹#›</a:t>
            </a:fld>
            <a:endParaRPr lang="en-US"/>
          </a:p>
        </p:txBody>
      </p:sp>
    </p:spTree>
    <p:extLst>
      <p:ext uri="{BB962C8B-B14F-4D97-AF65-F5344CB8AC3E}">
        <p14:creationId xmlns:p14="http://schemas.microsoft.com/office/powerpoint/2010/main" val="109067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4DDFA-F19D-414C-B94D-5FB8780EA54F}" type="datetimeFigureOut">
              <a:rPr lang="en-US" smtClean="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3D3DC5-75C1-4B15-849D-CF431D70AE36}" type="slidenum">
              <a:rPr lang="en-US" smtClean="0"/>
              <a:t>‹#›</a:t>
            </a:fld>
            <a:endParaRPr lang="en-US"/>
          </a:p>
        </p:txBody>
      </p:sp>
    </p:spTree>
    <p:extLst>
      <p:ext uri="{BB962C8B-B14F-4D97-AF65-F5344CB8AC3E}">
        <p14:creationId xmlns:p14="http://schemas.microsoft.com/office/powerpoint/2010/main" val="64880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Malaria, Other Infections including airborne diseases</a:t>
            </a:r>
            <a:endParaRPr lang="en-US" dirty="0"/>
          </a:p>
        </p:txBody>
      </p:sp>
      <p:sp>
        <p:nvSpPr>
          <p:cNvPr id="3" name="Subtitle 2"/>
          <p:cNvSpPr>
            <a:spLocks noGrp="1"/>
          </p:cNvSpPr>
          <p:nvPr>
            <p:ph type="subTitle" idx="1"/>
          </p:nvPr>
        </p:nvSpPr>
        <p:spPr/>
        <p:txBody>
          <a:bodyPr>
            <a:normAutofit lnSpcReduction="10000"/>
          </a:bodyPr>
          <a:lstStyle/>
          <a:p>
            <a:r>
              <a:rPr lang="en-GB" dirty="0" smtClean="0"/>
              <a:t>By</a:t>
            </a:r>
          </a:p>
          <a:p>
            <a:r>
              <a:rPr lang="en-GB" dirty="0" smtClean="0"/>
              <a:t>Dr John S. Bimba</a:t>
            </a:r>
          </a:p>
          <a:p>
            <a:r>
              <a:rPr lang="en-GB" dirty="0" smtClean="0"/>
              <a:t>Department of Community Medicine </a:t>
            </a:r>
            <a:endParaRPr lang="en-US" dirty="0"/>
          </a:p>
          <a:p>
            <a:r>
              <a:rPr lang="en-GB" dirty="0" smtClean="0"/>
              <a:t>Bingham University</a:t>
            </a:r>
            <a:endParaRPr lang="en-US" dirty="0"/>
          </a:p>
        </p:txBody>
      </p:sp>
    </p:spTree>
    <p:extLst>
      <p:ext uri="{BB962C8B-B14F-4D97-AF65-F5344CB8AC3E}">
        <p14:creationId xmlns:p14="http://schemas.microsoft.com/office/powerpoint/2010/main" val="31670113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39576318"/>
              </p:ext>
            </p:extLst>
          </p:nvPr>
        </p:nvGraphicFramePr>
        <p:xfrm>
          <a:off x="746760" y="472312"/>
          <a:ext cx="10515600" cy="6029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type="title"/>
          </p:nvPr>
        </p:nvSpPr>
        <p:spPr>
          <a:xfrm>
            <a:off x="838200" y="365125"/>
            <a:ext cx="10515600" cy="686435"/>
          </a:xfrm>
        </p:spPr>
        <p:txBody>
          <a:bodyPr>
            <a:normAutofit fontScale="90000"/>
          </a:bodyPr>
          <a:lstStyle/>
          <a:p>
            <a:r>
              <a:rPr lang="en-GB" dirty="0" smtClean="0"/>
              <a:t>Link between Malaria and Airborne disease</a:t>
            </a:r>
            <a:endParaRPr lang="en-US" dirty="0"/>
          </a:p>
        </p:txBody>
      </p:sp>
    </p:spTree>
    <p:extLst>
      <p:ext uri="{BB962C8B-B14F-4D97-AF65-F5344CB8AC3E}">
        <p14:creationId xmlns:p14="http://schemas.microsoft.com/office/powerpoint/2010/main" val="1010790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Airborne diseases</a:t>
            </a:r>
            <a:endParaRPr lang="en-US" dirty="0"/>
          </a:p>
        </p:txBody>
      </p:sp>
      <p:sp>
        <p:nvSpPr>
          <p:cNvPr id="3" name="Content Placeholder 2"/>
          <p:cNvSpPr>
            <a:spLocks noGrp="1"/>
          </p:cNvSpPr>
          <p:nvPr>
            <p:ph idx="1"/>
          </p:nvPr>
        </p:nvSpPr>
        <p:spPr/>
        <p:txBody>
          <a:bodyPr/>
          <a:lstStyle/>
          <a:p>
            <a:pPr marL="0" indent="0">
              <a:buNone/>
            </a:pPr>
            <a:r>
              <a:rPr lang="en-GB" dirty="0" smtClean="0"/>
              <a:t>What is Airborne disease?</a:t>
            </a:r>
            <a:endParaRPr lang="en-US" dirty="0" smtClean="0"/>
          </a:p>
          <a:p>
            <a:r>
              <a:rPr lang="en-US" dirty="0" smtClean="0"/>
              <a:t>Airborne infection is defined as “A mechanism of transmission of an infectious agent by particles, dust, or droplet nuclei suspended in the air</a:t>
            </a:r>
            <a:endParaRPr lang="en-US" dirty="0"/>
          </a:p>
        </p:txBody>
      </p:sp>
    </p:spTree>
    <p:extLst>
      <p:ext uri="{BB962C8B-B14F-4D97-AF65-F5344CB8AC3E}">
        <p14:creationId xmlns:p14="http://schemas.microsoft.com/office/powerpoint/2010/main" val="377982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of Airborne diseases</a:t>
            </a:r>
            <a:endParaRPr lang="en-US" dirty="0"/>
          </a:p>
        </p:txBody>
      </p:sp>
      <p:sp>
        <p:nvSpPr>
          <p:cNvPr id="3" name="Content Placeholder 2"/>
          <p:cNvSpPr>
            <a:spLocks noGrp="1"/>
          </p:cNvSpPr>
          <p:nvPr>
            <p:ph idx="1"/>
          </p:nvPr>
        </p:nvSpPr>
        <p:spPr/>
        <p:txBody>
          <a:bodyPr/>
          <a:lstStyle/>
          <a:p>
            <a:r>
              <a:rPr lang="en-US" dirty="0" smtClean="0"/>
              <a:t> Typical </a:t>
            </a:r>
            <a:r>
              <a:rPr lang="en-US" dirty="0" smtClean="0">
                <a:solidFill>
                  <a:srgbClr val="C00000"/>
                </a:solidFill>
              </a:rPr>
              <a:t>pulmonary infections </a:t>
            </a:r>
            <a:r>
              <a:rPr lang="en-US" dirty="0" smtClean="0"/>
              <a:t>acquired due to inhalation of infectious aerosols include: </a:t>
            </a:r>
            <a:r>
              <a:rPr lang="en-US" dirty="0" smtClean="0">
                <a:solidFill>
                  <a:srgbClr val="C00000"/>
                </a:solidFill>
              </a:rPr>
              <a:t>Tuberculosis, Influenza, </a:t>
            </a:r>
            <a:r>
              <a:rPr lang="en-US" dirty="0" err="1" smtClean="0">
                <a:solidFill>
                  <a:srgbClr val="C00000"/>
                </a:solidFill>
              </a:rPr>
              <a:t>Legionellosis</a:t>
            </a:r>
            <a:r>
              <a:rPr lang="en-US" dirty="0" smtClean="0">
                <a:solidFill>
                  <a:srgbClr val="C00000"/>
                </a:solidFill>
              </a:rPr>
              <a:t>, Histoplasmosis, Q fever , occupational lung </a:t>
            </a:r>
            <a:r>
              <a:rPr lang="en-US" dirty="0" smtClean="0">
                <a:solidFill>
                  <a:srgbClr val="C00000"/>
                </a:solidFill>
              </a:rPr>
              <a:t>diseases, COVID-19 </a:t>
            </a:r>
            <a:r>
              <a:rPr lang="en-US" dirty="0" err="1" smtClean="0"/>
              <a:t>etc</a:t>
            </a:r>
            <a:endParaRPr lang="en-US" dirty="0"/>
          </a:p>
        </p:txBody>
      </p:sp>
    </p:spTree>
    <p:extLst>
      <p:ext uri="{BB962C8B-B14F-4D97-AF65-F5344CB8AC3E}">
        <p14:creationId xmlns:p14="http://schemas.microsoft.com/office/powerpoint/2010/main" val="3845383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TUBERCULOSIS (TB)</a:t>
            </a:r>
            <a:endParaRPr lang="en-US" b="1" dirty="0"/>
          </a:p>
        </p:txBody>
      </p:sp>
    </p:spTree>
    <p:extLst>
      <p:ext uri="{BB962C8B-B14F-4D97-AF65-F5344CB8AC3E}">
        <p14:creationId xmlns:p14="http://schemas.microsoft.com/office/powerpoint/2010/main" val="264869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TB</a:t>
            </a:r>
            <a:endParaRPr lang="en-US" dirty="0"/>
          </a:p>
        </p:txBody>
      </p:sp>
      <p:sp>
        <p:nvSpPr>
          <p:cNvPr id="3" name="Content Placeholder 2"/>
          <p:cNvSpPr>
            <a:spLocks noGrp="1"/>
          </p:cNvSpPr>
          <p:nvPr>
            <p:ph idx="1"/>
          </p:nvPr>
        </p:nvSpPr>
        <p:spPr/>
        <p:txBody>
          <a:bodyPr/>
          <a:lstStyle/>
          <a:p>
            <a:pPr lvl="0"/>
            <a:r>
              <a:rPr lang="en-GB" dirty="0"/>
              <a:t>Tuberculosis  is caused by a germ (bacteria) known as </a:t>
            </a:r>
            <a:r>
              <a:rPr lang="en-GB" i="1" dirty="0"/>
              <a:t>Mycobacterium tuberculosis </a:t>
            </a:r>
            <a:endParaRPr lang="en-US" dirty="0"/>
          </a:p>
          <a:p>
            <a:pPr lvl="0"/>
            <a:r>
              <a:rPr lang="en-GB" dirty="0"/>
              <a:t>It mainly affects the lungs (Pulmonary TB) but can also affect other organs such as bone, kidney, brain tissue etc. </a:t>
            </a:r>
            <a:endParaRPr lang="en-GB" dirty="0" smtClean="0"/>
          </a:p>
          <a:p>
            <a:pPr lvl="0"/>
            <a:r>
              <a:rPr lang="en-GB" dirty="0" smtClean="0"/>
              <a:t>TB </a:t>
            </a:r>
            <a:r>
              <a:rPr lang="en-GB" dirty="0"/>
              <a:t>outside the lungs is called ‘Extra Pulmonary TB’</a:t>
            </a:r>
            <a:endParaRPr lang="en-US" dirty="0"/>
          </a:p>
          <a:p>
            <a:endParaRPr lang="en-US" dirty="0"/>
          </a:p>
        </p:txBody>
      </p:sp>
    </p:spTree>
    <p:extLst>
      <p:ext uri="{BB962C8B-B14F-4D97-AF65-F5344CB8AC3E}">
        <p14:creationId xmlns:p14="http://schemas.microsoft.com/office/powerpoint/2010/main" val="123887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b.jpg"/>
          <p:cNvPicPr>
            <a:picLocks noGrp="1" noChangeAspect="1"/>
          </p:cNvPicPr>
          <p:nvPr>
            <p:ph idx="1"/>
          </p:nvPr>
        </p:nvPicPr>
        <p:blipFill>
          <a:blip r:embed="rId2"/>
          <a:stretch>
            <a:fillRect/>
          </a:stretch>
        </p:blipFill>
        <p:spPr>
          <a:xfrm>
            <a:off x="1524000" y="99485"/>
            <a:ext cx="9144000" cy="6540499"/>
          </a:xfrm>
        </p:spPr>
      </p:pic>
    </p:spTree>
    <p:extLst>
      <p:ext uri="{BB962C8B-B14F-4D97-AF65-F5344CB8AC3E}">
        <p14:creationId xmlns:p14="http://schemas.microsoft.com/office/powerpoint/2010/main" val="295960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TB TRANSMITTED</a:t>
            </a:r>
            <a:endParaRPr lang="en-US" dirty="0"/>
          </a:p>
        </p:txBody>
      </p:sp>
      <p:sp>
        <p:nvSpPr>
          <p:cNvPr id="3" name="Content Placeholder 2"/>
          <p:cNvSpPr>
            <a:spLocks noGrp="1"/>
          </p:cNvSpPr>
          <p:nvPr>
            <p:ph idx="1"/>
          </p:nvPr>
        </p:nvSpPr>
        <p:spPr/>
        <p:txBody>
          <a:bodyPr>
            <a:normAutofit/>
          </a:bodyPr>
          <a:lstStyle/>
          <a:p>
            <a:pPr lvl="0"/>
            <a:r>
              <a:rPr lang="fr-FR" dirty="0"/>
              <a:t>TB </a:t>
            </a:r>
            <a:r>
              <a:rPr lang="fr-FR" dirty="0" err="1"/>
              <a:t>germs</a:t>
            </a:r>
            <a:r>
              <a:rPr lang="fr-FR" dirty="0"/>
              <a:t> are </a:t>
            </a:r>
            <a:r>
              <a:rPr lang="fr-FR" dirty="0" err="1" smtClean="0"/>
              <a:t>released</a:t>
            </a:r>
            <a:r>
              <a:rPr lang="fr-FR" dirty="0" smtClean="0"/>
              <a:t> </a:t>
            </a:r>
            <a:r>
              <a:rPr lang="fr-FR" dirty="0" err="1" smtClean="0"/>
              <a:t>into</a:t>
            </a:r>
            <a:r>
              <a:rPr lang="fr-FR" dirty="0" smtClean="0"/>
              <a:t> </a:t>
            </a:r>
            <a:r>
              <a:rPr lang="fr-FR" dirty="0"/>
              <a:t>the air </a:t>
            </a:r>
            <a:r>
              <a:rPr lang="fr-FR" dirty="0" err="1"/>
              <a:t>when</a:t>
            </a:r>
            <a:r>
              <a:rPr lang="fr-FR" dirty="0"/>
              <a:t> a </a:t>
            </a:r>
            <a:r>
              <a:rPr lang="fr-FR" dirty="0" err="1" smtClean="0"/>
              <a:t>person</a:t>
            </a:r>
            <a:r>
              <a:rPr lang="fr-FR" dirty="0" smtClean="0"/>
              <a:t> </a:t>
            </a:r>
            <a:r>
              <a:rPr lang="fr-FR" dirty="0" err="1" smtClean="0"/>
              <a:t>with</a:t>
            </a:r>
            <a:r>
              <a:rPr lang="fr-FR" dirty="0" smtClean="0"/>
              <a:t> </a:t>
            </a:r>
            <a:r>
              <a:rPr lang="fr-FR" dirty="0"/>
              <a:t>TB of the </a:t>
            </a:r>
            <a:r>
              <a:rPr lang="fr-FR" dirty="0" err="1" smtClean="0"/>
              <a:t>lungs</a:t>
            </a:r>
            <a:r>
              <a:rPr lang="fr-FR" dirty="0" smtClean="0"/>
              <a:t> </a:t>
            </a:r>
            <a:r>
              <a:rPr lang="fr-FR" dirty="0" err="1" smtClean="0"/>
              <a:t>who</a:t>
            </a:r>
            <a:r>
              <a:rPr lang="fr-FR" dirty="0" smtClean="0"/>
              <a:t> </a:t>
            </a:r>
            <a:r>
              <a:rPr lang="fr-FR" dirty="0" err="1" smtClean="0"/>
              <a:t>is</a:t>
            </a:r>
            <a:r>
              <a:rPr lang="fr-FR" dirty="0" smtClean="0"/>
              <a:t> </a:t>
            </a:r>
            <a:r>
              <a:rPr lang="fr-FR" dirty="0"/>
              <a:t>not on </a:t>
            </a:r>
            <a:r>
              <a:rPr lang="fr-FR" dirty="0" err="1" smtClean="0"/>
              <a:t>treatment</a:t>
            </a:r>
            <a:r>
              <a:rPr lang="fr-FR" dirty="0" smtClean="0"/>
              <a:t> </a:t>
            </a:r>
            <a:r>
              <a:rPr lang="fr-FR" dirty="0" err="1" smtClean="0"/>
              <a:t>coughs</a:t>
            </a:r>
            <a:r>
              <a:rPr lang="fr-FR" dirty="0" smtClean="0"/>
              <a:t> </a:t>
            </a:r>
            <a:r>
              <a:rPr lang="fr-FR" dirty="0"/>
              <a:t>or </a:t>
            </a:r>
            <a:r>
              <a:rPr lang="fr-FR" dirty="0" err="1" smtClean="0"/>
              <a:t>sneezes</a:t>
            </a:r>
            <a:r>
              <a:rPr lang="fr-FR" dirty="0" smtClean="0"/>
              <a:t>.</a:t>
            </a:r>
            <a:endParaRPr lang="en-US" dirty="0"/>
          </a:p>
          <a:p>
            <a:pPr lvl="0"/>
            <a:r>
              <a:rPr lang="fr-FR" dirty="0"/>
              <a:t>A </a:t>
            </a:r>
            <a:r>
              <a:rPr lang="fr-FR" dirty="0" err="1" smtClean="0"/>
              <a:t>healthy</a:t>
            </a:r>
            <a:r>
              <a:rPr lang="fr-FR" dirty="0" smtClean="0"/>
              <a:t> </a:t>
            </a:r>
            <a:r>
              <a:rPr lang="fr-FR" dirty="0" err="1" smtClean="0"/>
              <a:t>person</a:t>
            </a:r>
            <a:r>
              <a:rPr lang="fr-FR" dirty="0" smtClean="0"/>
              <a:t> </a:t>
            </a:r>
            <a:r>
              <a:rPr lang="fr-FR" dirty="0" err="1" smtClean="0"/>
              <a:t>can</a:t>
            </a:r>
            <a:r>
              <a:rPr lang="fr-FR" dirty="0" smtClean="0"/>
              <a:t> </a:t>
            </a:r>
            <a:r>
              <a:rPr lang="fr-FR" dirty="0" err="1" smtClean="0"/>
              <a:t>become</a:t>
            </a:r>
            <a:r>
              <a:rPr lang="fr-FR" dirty="0" smtClean="0"/>
              <a:t> </a:t>
            </a:r>
            <a:r>
              <a:rPr lang="fr-FR" dirty="0" err="1" smtClean="0"/>
              <a:t>infected</a:t>
            </a:r>
            <a:r>
              <a:rPr lang="fr-FR" dirty="0" smtClean="0"/>
              <a:t> </a:t>
            </a:r>
            <a:r>
              <a:rPr lang="fr-FR" dirty="0" err="1" smtClean="0"/>
              <a:t>with</a:t>
            </a:r>
            <a:r>
              <a:rPr lang="fr-FR" dirty="0" smtClean="0"/>
              <a:t> </a:t>
            </a:r>
            <a:r>
              <a:rPr lang="fr-FR" dirty="0"/>
              <a:t>TB </a:t>
            </a:r>
            <a:r>
              <a:rPr lang="fr-FR" dirty="0" err="1"/>
              <a:t>when</a:t>
            </a:r>
            <a:r>
              <a:rPr lang="fr-FR" dirty="0"/>
              <a:t> </a:t>
            </a:r>
            <a:r>
              <a:rPr lang="fr-FR" dirty="0" smtClean="0"/>
              <a:t>s/</a:t>
            </a:r>
            <a:r>
              <a:rPr lang="fr-FR" dirty="0" err="1" smtClean="0"/>
              <a:t>he</a:t>
            </a:r>
            <a:r>
              <a:rPr lang="fr-FR" dirty="0" smtClean="0"/>
              <a:t> </a:t>
            </a:r>
            <a:r>
              <a:rPr lang="fr-FR" dirty="0" err="1" smtClean="0"/>
              <a:t>breathes</a:t>
            </a:r>
            <a:r>
              <a:rPr lang="fr-FR" dirty="0" smtClean="0"/>
              <a:t> </a:t>
            </a:r>
            <a:r>
              <a:rPr lang="fr-FR" dirty="0"/>
              <a:t>in TB </a:t>
            </a:r>
            <a:r>
              <a:rPr lang="fr-FR" dirty="0" err="1" smtClean="0"/>
              <a:t>germs</a:t>
            </a:r>
            <a:r>
              <a:rPr lang="fr-FR" dirty="0" smtClean="0"/>
              <a:t> </a:t>
            </a:r>
            <a:r>
              <a:rPr lang="fr-FR" dirty="0" err="1" smtClean="0"/>
              <a:t>circulating</a:t>
            </a:r>
            <a:r>
              <a:rPr lang="fr-FR" dirty="0" smtClean="0"/>
              <a:t> </a:t>
            </a:r>
            <a:r>
              <a:rPr lang="fr-FR" dirty="0"/>
              <a:t>in the </a:t>
            </a:r>
            <a:r>
              <a:rPr lang="fr-FR" dirty="0" smtClean="0"/>
              <a:t>air.</a:t>
            </a:r>
            <a:endParaRPr lang="en-US" dirty="0"/>
          </a:p>
          <a:p>
            <a:pPr lvl="0"/>
            <a:r>
              <a:rPr lang="fr-FR" dirty="0" err="1"/>
              <a:t>Such</a:t>
            </a:r>
            <a:r>
              <a:rPr lang="fr-FR" dirty="0"/>
              <a:t> an </a:t>
            </a:r>
            <a:r>
              <a:rPr lang="fr-FR" dirty="0" err="1" smtClean="0"/>
              <a:t>infected</a:t>
            </a:r>
            <a:r>
              <a:rPr lang="fr-FR" dirty="0" smtClean="0"/>
              <a:t> </a:t>
            </a:r>
            <a:r>
              <a:rPr lang="fr-FR" dirty="0" err="1" smtClean="0"/>
              <a:t>person</a:t>
            </a:r>
            <a:r>
              <a:rPr lang="fr-FR" dirty="0" smtClean="0"/>
              <a:t> </a:t>
            </a:r>
            <a:r>
              <a:rPr lang="fr-FR" dirty="0" err="1" smtClean="0"/>
              <a:t>with</a:t>
            </a:r>
            <a:r>
              <a:rPr lang="fr-FR" dirty="0" smtClean="0"/>
              <a:t> </a:t>
            </a:r>
            <a:r>
              <a:rPr lang="fr-FR" dirty="0"/>
              <a:t>TB </a:t>
            </a:r>
            <a:r>
              <a:rPr lang="fr-FR" dirty="0" err="1" smtClean="0"/>
              <a:t>may</a:t>
            </a:r>
            <a:r>
              <a:rPr lang="fr-FR" dirty="0" smtClean="0"/>
              <a:t> </a:t>
            </a:r>
            <a:r>
              <a:rPr lang="fr-FR" dirty="0" err="1" smtClean="0"/>
              <a:t>later</a:t>
            </a:r>
            <a:r>
              <a:rPr lang="fr-FR" dirty="0" smtClean="0"/>
              <a:t> </a:t>
            </a:r>
            <a:r>
              <a:rPr lang="fr-FR" dirty="0" err="1" smtClean="0"/>
              <a:t>develop</a:t>
            </a:r>
            <a:r>
              <a:rPr lang="fr-FR" dirty="0" smtClean="0"/>
              <a:t> </a:t>
            </a:r>
            <a:r>
              <a:rPr lang="fr-FR" dirty="0"/>
              <a:t>TB </a:t>
            </a:r>
            <a:r>
              <a:rPr lang="fr-FR" dirty="0" err="1" smtClean="0"/>
              <a:t>disease</a:t>
            </a:r>
            <a:r>
              <a:rPr lang="fr-FR" dirty="0" smtClean="0"/>
              <a:t>.</a:t>
            </a:r>
            <a:endParaRPr lang="en-US" dirty="0"/>
          </a:p>
          <a:p>
            <a:endParaRPr lang="en-US" dirty="0"/>
          </a:p>
        </p:txBody>
      </p:sp>
    </p:spTree>
    <p:extLst>
      <p:ext uri="{BB962C8B-B14F-4D97-AF65-F5344CB8AC3E}">
        <p14:creationId xmlns:p14="http://schemas.microsoft.com/office/powerpoint/2010/main" val="42189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ransmission.jpg"/>
          <p:cNvPicPr>
            <a:picLocks noGrp="1" noChangeAspect="1"/>
          </p:cNvPicPr>
          <p:nvPr>
            <p:ph idx="1"/>
          </p:nvPr>
        </p:nvPicPr>
        <p:blipFill>
          <a:blip r:embed="rId2"/>
          <a:stretch>
            <a:fillRect/>
          </a:stretch>
        </p:blipFill>
        <p:spPr>
          <a:xfrm>
            <a:off x="1828800" y="304801"/>
            <a:ext cx="8385032" cy="6313055"/>
          </a:xfrm>
        </p:spPr>
      </p:pic>
    </p:spTree>
    <p:extLst>
      <p:ext uri="{BB962C8B-B14F-4D97-AF65-F5344CB8AC3E}">
        <p14:creationId xmlns:p14="http://schemas.microsoft.com/office/powerpoint/2010/main" val="197986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RISK OF TRANSMISSION</a:t>
            </a:r>
            <a:endParaRPr lang="en-US" dirty="0"/>
          </a:p>
        </p:txBody>
      </p:sp>
      <p:sp>
        <p:nvSpPr>
          <p:cNvPr id="3" name="Content Placeholder 2"/>
          <p:cNvSpPr>
            <a:spLocks noGrp="1"/>
          </p:cNvSpPr>
          <p:nvPr>
            <p:ph idx="1"/>
          </p:nvPr>
        </p:nvSpPr>
        <p:spPr/>
        <p:txBody>
          <a:bodyPr/>
          <a:lstStyle/>
          <a:p>
            <a:pPr lvl="0"/>
            <a:r>
              <a:rPr lang="fr-FR" dirty="0" err="1" smtClean="0"/>
              <a:t>Overcrowding</a:t>
            </a:r>
            <a:endParaRPr lang="fr-FR" dirty="0" smtClean="0"/>
          </a:p>
          <a:p>
            <a:pPr lvl="0"/>
            <a:r>
              <a:rPr lang="fr-FR" dirty="0" err="1" smtClean="0"/>
              <a:t>Inadequate</a:t>
            </a:r>
            <a:r>
              <a:rPr lang="fr-FR" dirty="0" smtClean="0"/>
              <a:t> ventilation</a:t>
            </a:r>
          </a:p>
          <a:p>
            <a:pPr lvl="0"/>
            <a:r>
              <a:rPr lang="fr-FR" dirty="0"/>
              <a:t>C</a:t>
            </a:r>
            <a:r>
              <a:rPr lang="fr-FR" dirty="0" smtClean="0"/>
              <a:t>ontact </a:t>
            </a:r>
            <a:r>
              <a:rPr lang="fr-FR" dirty="0" err="1" smtClean="0"/>
              <a:t>with</a:t>
            </a:r>
            <a:r>
              <a:rPr lang="fr-FR" dirty="0" smtClean="0"/>
              <a:t> a TB patient </a:t>
            </a:r>
            <a:r>
              <a:rPr lang="fr-FR" dirty="0" err="1" smtClean="0"/>
              <a:t>who</a:t>
            </a:r>
            <a:r>
              <a:rPr lang="fr-FR" dirty="0" smtClean="0"/>
              <a:t> </a:t>
            </a:r>
            <a:r>
              <a:rPr lang="fr-FR" dirty="0" err="1" smtClean="0"/>
              <a:t>is</a:t>
            </a:r>
            <a:r>
              <a:rPr lang="fr-FR" dirty="0" smtClean="0"/>
              <a:t> not on </a:t>
            </a:r>
            <a:r>
              <a:rPr lang="fr-FR" dirty="0" err="1" smtClean="0"/>
              <a:t>treatment</a:t>
            </a:r>
            <a:endParaRPr lang="en-US" dirty="0" smtClean="0"/>
          </a:p>
          <a:p>
            <a:endParaRPr lang="en-US" dirty="0"/>
          </a:p>
        </p:txBody>
      </p:sp>
    </p:spTree>
    <p:extLst>
      <p:ext uri="{BB962C8B-B14F-4D97-AF65-F5344CB8AC3E}">
        <p14:creationId xmlns:p14="http://schemas.microsoft.com/office/powerpoint/2010/main" val="350725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KEY RISK FACTORS FOR PROGRESSION OF TB INFECTION TO TB DISEASE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fr-FR" dirty="0" smtClean="0"/>
              <a:t>HIV/AIDS</a:t>
            </a:r>
            <a:endParaRPr lang="en-US" dirty="0"/>
          </a:p>
          <a:p>
            <a:pPr lvl="0"/>
            <a:r>
              <a:rPr lang="fr-FR" dirty="0"/>
              <a:t>Malnutrition</a:t>
            </a:r>
            <a:endParaRPr lang="en-US" dirty="0"/>
          </a:p>
          <a:p>
            <a:pPr lvl="0"/>
            <a:r>
              <a:rPr lang="fr-FR" dirty="0" smtClean="0"/>
              <a:t>Chronic diseases </a:t>
            </a:r>
            <a:r>
              <a:rPr lang="fr-FR" dirty="0" err="1" smtClean="0"/>
              <a:t>like</a:t>
            </a:r>
            <a:r>
              <a:rPr lang="fr-FR" dirty="0" smtClean="0"/>
              <a:t> diabetes </a:t>
            </a:r>
            <a:r>
              <a:rPr lang="fr-FR" dirty="0" err="1" smtClean="0"/>
              <a:t>mellitus</a:t>
            </a:r>
            <a:r>
              <a:rPr lang="fr-FR" dirty="0"/>
              <a:t>, </a:t>
            </a:r>
            <a:r>
              <a:rPr lang="fr-FR" dirty="0" err="1"/>
              <a:t>various</a:t>
            </a:r>
            <a:r>
              <a:rPr lang="fr-FR" dirty="0"/>
              <a:t> types of cancer, etc. </a:t>
            </a:r>
            <a:endParaRPr lang="en-US" dirty="0"/>
          </a:p>
          <a:p>
            <a:pPr lvl="0"/>
            <a:r>
              <a:rPr lang="fr-FR" dirty="0"/>
              <a:t>Immunosuppressive </a:t>
            </a:r>
            <a:r>
              <a:rPr lang="fr-FR" dirty="0" err="1" smtClean="0"/>
              <a:t>drugs</a:t>
            </a:r>
            <a:r>
              <a:rPr lang="fr-FR" dirty="0" smtClean="0"/>
              <a:t> </a:t>
            </a:r>
            <a:r>
              <a:rPr lang="fr-FR" dirty="0" err="1" smtClean="0"/>
              <a:t>like</a:t>
            </a:r>
            <a:r>
              <a:rPr lang="fr-FR" dirty="0" smtClean="0"/>
              <a:t> </a:t>
            </a:r>
            <a:r>
              <a:rPr lang="fr-FR" dirty="0" err="1" smtClean="0"/>
              <a:t>prolonged</a:t>
            </a:r>
            <a:r>
              <a:rPr lang="fr-FR" dirty="0" smtClean="0"/>
              <a:t> </a:t>
            </a:r>
            <a:r>
              <a:rPr lang="fr-FR" dirty="0"/>
              <a:t>use of </a:t>
            </a:r>
            <a:r>
              <a:rPr lang="fr-FR" dirty="0" err="1"/>
              <a:t>steroids</a:t>
            </a:r>
            <a:endParaRPr lang="en-US" dirty="0"/>
          </a:p>
          <a:p>
            <a:pPr lvl="0"/>
            <a:r>
              <a:rPr lang="fr-FR" dirty="0" err="1"/>
              <a:t>Extremes</a:t>
            </a:r>
            <a:r>
              <a:rPr lang="fr-FR" dirty="0"/>
              <a:t> of </a:t>
            </a:r>
            <a:r>
              <a:rPr lang="fr-FR" dirty="0" err="1"/>
              <a:t>age</a:t>
            </a:r>
            <a:r>
              <a:rPr lang="fr-FR" dirty="0"/>
              <a:t> (</a:t>
            </a:r>
            <a:r>
              <a:rPr lang="fr-FR" dirty="0" err="1" smtClean="0"/>
              <a:t>very</a:t>
            </a:r>
            <a:r>
              <a:rPr lang="fr-FR" dirty="0" smtClean="0"/>
              <a:t> </a:t>
            </a:r>
            <a:r>
              <a:rPr lang="fr-FR" dirty="0" err="1" smtClean="0"/>
              <a:t>young</a:t>
            </a:r>
            <a:r>
              <a:rPr lang="fr-FR" dirty="0" smtClean="0"/>
              <a:t> </a:t>
            </a:r>
            <a:r>
              <a:rPr lang="fr-FR" dirty="0" err="1" smtClean="0"/>
              <a:t>children</a:t>
            </a:r>
            <a:r>
              <a:rPr lang="fr-FR" dirty="0" smtClean="0"/>
              <a:t> </a:t>
            </a:r>
            <a:r>
              <a:rPr lang="fr-FR" dirty="0"/>
              <a:t>and the </a:t>
            </a:r>
            <a:r>
              <a:rPr lang="fr-FR" dirty="0" err="1"/>
              <a:t>elderly</a:t>
            </a:r>
            <a:r>
              <a:rPr lang="fr-FR" dirty="0"/>
              <a:t>)</a:t>
            </a:r>
            <a:endParaRPr lang="en-US" dirty="0"/>
          </a:p>
          <a:p>
            <a:endParaRPr lang="en-US" dirty="0"/>
          </a:p>
        </p:txBody>
      </p:sp>
    </p:spTree>
    <p:extLst>
      <p:ext uri="{BB962C8B-B14F-4D97-AF65-F5344CB8AC3E}">
        <p14:creationId xmlns:p14="http://schemas.microsoft.com/office/powerpoint/2010/main" val="282357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malaria? </a:t>
            </a:r>
            <a:endParaRPr lang="en-US" dirty="0"/>
          </a:p>
        </p:txBody>
      </p:sp>
      <p:sp>
        <p:nvSpPr>
          <p:cNvPr id="3" name="Content Placeholder 2"/>
          <p:cNvSpPr>
            <a:spLocks noGrp="1"/>
          </p:cNvSpPr>
          <p:nvPr>
            <p:ph idx="1"/>
          </p:nvPr>
        </p:nvSpPr>
        <p:spPr>
          <a:xfrm>
            <a:off x="838200" y="1426464"/>
            <a:ext cx="10515600" cy="4750499"/>
          </a:xfrm>
        </p:spPr>
        <p:txBody>
          <a:bodyPr>
            <a:normAutofit fontScale="70000" lnSpcReduction="20000"/>
          </a:bodyPr>
          <a:lstStyle/>
          <a:p>
            <a:r>
              <a:rPr lang="en-US" b="1" dirty="0" smtClean="0"/>
              <a:t>Malaria</a:t>
            </a:r>
            <a:r>
              <a:rPr lang="en-US" dirty="0" smtClean="0"/>
              <a:t> is a life-threatening disease caused by </a:t>
            </a:r>
            <a:r>
              <a:rPr lang="en-US" b="1" dirty="0" smtClean="0"/>
              <a:t>parasites (Plasmodium sp.)</a:t>
            </a:r>
            <a:r>
              <a:rPr lang="en-US" dirty="0" smtClean="0"/>
              <a:t> that are transmitted to people by </a:t>
            </a:r>
            <a:r>
              <a:rPr lang="en-US" b="1" dirty="0" smtClean="0"/>
              <a:t>mosquitoes</a:t>
            </a:r>
          </a:p>
          <a:p>
            <a:endParaRPr lang="en-GB" dirty="0"/>
          </a:p>
          <a:p>
            <a:r>
              <a:rPr lang="en-US" dirty="0" smtClean="0"/>
              <a:t>An estimated </a:t>
            </a:r>
            <a:r>
              <a:rPr lang="en-US" b="1" dirty="0" smtClean="0"/>
              <a:t>409,000 people were killed by malaria in 2019 </a:t>
            </a:r>
            <a:r>
              <a:rPr lang="en-US" dirty="0" smtClean="0"/>
              <a:t>globally</a:t>
            </a:r>
          </a:p>
          <a:p>
            <a:endParaRPr lang="en-US" dirty="0" smtClean="0"/>
          </a:p>
          <a:p>
            <a:r>
              <a:rPr lang="en-GB" b="1" dirty="0" smtClean="0"/>
              <a:t>Children (&lt;5 years</a:t>
            </a:r>
            <a:r>
              <a:rPr lang="en-GB" dirty="0" smtClean="0"/>
              <a:t>) are the most vulnerable and </a:t>
            </a:r>
            <a:r>
              <a:rPr lang="en-GB" dirty="0"/>
              <a:t>account for </a:t>
            </a:r>
            <a:r>
              <a:rPr lang="en-GB" b="1" dirty="0"/>
              <a:t>67% </a:t>
            </a:r>
            <a:r>
              <a:rPr lang="en-GB" dirty="0"/>
              <a:t>of malaria </a:t>
            </a:r>
            <a:r>
              <a:rPr lang="en-GB" dirty="0" smtClean="0"/>
              <a:t>deaths</a:t>
            </a:r>
            <a:endParaRPr lang="en-US" dirty="0" smtClean="0"/>
          </a:p>
          <a:p>
            <a:r>
              <a:rPr lang="en-US" dirty="0" smtClean="0"/>
              <a:t>Approximately </a:t>
            </a:r>
            <a:r>
              <a:rPr lang="en-US" b="1" dirty="0" smtClean="0"/>
              <a:t>half the world’s population </a:t>
            </a:r>
            <a:r>
              <a:rPr lang="en-US" dirty="0" smtClean="0"/>
              <a:t>are at </a:t>
            </a:r>
            <a:r>
              <a:rPr lang="en-US" b="1" dirty="0" smtClean="0"/>
              <a:t>risk </a:t>
            </a:r>
            <a:r>
              <a:rPr lang="en-US" dirty="0" smtClean="0"/>
              <a:t>of the </a:t>
            </a:r>
            <a:r>
              <a:rPr lang="en-US" b="1" dirty="0" smtClean="0"/>
              <a:t>disease</a:t>
            </a:r>
            <a:r>
              <a:rPr lang="en-US" dirty="0" smtClean="0"/>
              <a:t>.</a:t>
            </a:r>
          </a:p>
          <a:p>
            <a:endParaRPr lang="en-GB" dirty="0"/>
          </a:p>
          <a:p>
            <a:r>
              <a:rPr lang="en-US" dirty="0"/>
              <a:t>In 2019, 6 countries accounted for approximately half of all malaria deaths worldwide: Nigeria (23</a:t>
            </a:r>
            <a:r>
              <a:rPr lang="en-US" dirty="0" smtClean="0"/>
              <a:t>%)</a:t>
            </a:r>
          </a:p>
          <a:p>
            <a:endParaRPr lang="en-GB" dirty="0"/>
          </a:p>
          <a:p>
            <a:r>
              <a:rPr lang="en-US" dirty="0" smtClean="0"/>
              <a:t>9 out of 10 </a:t>
            </a:r>
            <a:r>
              <a:rPr lang="en-US" b="1" dirty="0" smtClean="0"/>
              <a:t>malaria deaths </a:t>
            </a:r>
            <a:r>
              <a:rPr lang="en-US" dirty="0" smtClean="0"/>
              <a:t>occur in </a:t>
            </a:r>
            <a:r>
              <a:rPr lang="en-US" b="1" dirty="0" smtClean="0"/>
              <a:t>Africa</a:t>
            </a:r>
            <a:endParaRPr lang="en-US" dirty="0" smtClean="0"/>
          </a:p>
          <a:p>
            <a:pPr marL="0" indent="0">
              <a:buNone/>
            </a:pPr>
            <a:endParaRPr lang="en-GB" dirty="0"/>
          </a:p>
          <a:p>
            <a:r>
              <a:rPr lang="en-US" dirty="0" smtClean="0"/>
              <a:t>Malaria is </a:t>
            </a:r>
            <a:r>
              <a:rPr lang="en-US" b="1" dirty="0" smtClean="0"/>
              <a:t>preventable</a:t>
            </a:r>
            <a:r>
              <a:rPr lang="en-US" dirty="0" smtClean="0"/>
              <a:t> and </a:t>
            </a:r>
            <a:r>
              <a:rPr lang="en-US" b="1" dirty="0" smtClean="0"/>
              <a:t>curable</a:t>
            </a:r>
            <a:endParaRPr lang="en-US" b="1" dirty="0"/>
          </a:p>
        </p:txBody>
      </p:sp>
    </p:spTree>
    <p:extLst>
      <p:ext uri="{BB962C8B-B14F-4D97-AF65-F5344CB8AC3E}">
        <p14:creationId xmlns:p14="http://schemas.microsoft.com/office/powerpoint/2010/main" val="1820129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WHO IS PRESUMPTIVE TB CASE</a:t>
            </a:r>
            <a:endParaRPr lang="en-US" dirty="0"/>
          </a:p>
        </p:txBody>
      </p:sp>
      <p:sp>
        <p:nvSpPr>
          <p:cNvPr id="3" name="Content Placeholder 2"/>
          <p:cNvSpPr>
            <a:spLocks noGrp="1"/>
          </p:cNvSpPr>
          <p:nvPr>
            <p:ph idx="1"/>
          </p:nvPr>
        </p:nvSpPr>
        <p:spPr/>
        <p:txBody>
          <a:bodyPr>
            <a:normAutofit/>
          </a:bodyPr>
          <a:lstStyle/>
          <a:p>
            <a:pPr lvl="0"/>
            <a:r>
              <a:rPr lang="fr-FR" dirty="0" err="1" smtClean="0"/>
              <a:t>Any</a:t>
            </a:r>
            <a:r>
              <a:rPr lang="fr-FR" dirty="0" smtClean="0"/>
              <a:t> </a:t>
            </a:r>
            <a:r>
              <a:rPr lang="fr-FR" dirty="0" err="1" smtClean="0"/>
              <a:t>anyone</a:t>
            </a:r>
            <a:r>
              <a:rPr lang="fr-FR" dirty="0" smtClean="0"/>
              <a:t> </a:t>
            </a:r>
            <a:r>
              <a:rPr lang="fr-FR" dirty="0" err="1" smtClean="0"/>
              <a:t>who</a:t>
            </a:r>
            <a:r>
              <a:rPr lang="fr-FR" dirty="0" smtClean="0"/>
              <a:t> </a:t>
            </a:r>
            <a:r>
              <a:rPr lang="fr-FR" dirty="0" err="1" smtClean="0"/>
              <a:t>presents</a:t>
            </a:r>
            <a:r>
              <a:rPr lang="fr-FR" dirty="0" smtClean="0"/>
              <a:t> </a:t>
            </a:r>
            <a:r>
              <a:rPr lang="fr-FR" dirty="0" err="1" smtClean="0"/>
              <a:t>with</a:t>
            </a:r>
            <a:r>
              <a:rPr lang="fr-FR" dirty="0" smtClean="0"/>
              <a:t> </a:t>
            </a:r>
            <a:r>
              <a:rPr lang="fr-FR" dirty="0" err="1" smtClean="0"/>
              <a:t>signs</a:t>
            </a:r>
            <a:r>
              <a:rPr lang="fr-FR" dirty="0" smtClean="0"/>
              <a:t> </a:t>
            </a:r>
            <a:r>
              <a:rPr lang="fr-FR" dirty="0"/>
              <a:t>and </a:t>
            </a:r>
            <a:r>
              <a:rPr lang="fr-FR" dirty="0" err="1"/>
              <a:t>symptoms</a:t>
            </a:r>
            <a:r>
              <a:rPr lang="fr-FR" dirty="0"/>
              <a:t> of TB.</a:t>
            </a:r>
            <a:endParaRPr lang="en-US" dirty="0"/>
          </a:p>
          <a:p>
            <a:pPr lvl="0"/>
            <a:r>
              <a:rPr lang="fr-FR" dirty="0"/>
              <a:t>The </a:t>
            </a:r>
            <a:r>
              <a:rPr lang="fr-FR" dirty="0" err="1" smtClean="0"/>
              <a:t>commonest</a:t>
            </a:r>
            <a:r>
              <a:rPr lang="fr-FR" dirty="0" smtClean="0"/>
              <a:t> </a:t>
            </a:r>
            <a:r>
              <a:rPr lang="fr-FR" dirty="0" err="1" smtClean="0"/>
              <a:t>symptom</a:t>
            </a:r>
            <a:r>
              <a:rPr lang="fr-FR" dirty="0" smtClean="0"/>
              <a:t> </a:t>
            </a:r>
            <a:r>
              <a:rPr lang="fr-FR" dirty="0"/>
              <a:t>of TB </a:t>
            </a:r>
            <a:r>
              <a:rPr lang="fr-FR" dirty="0" err="1"/>
              <a:t>is</a:t>
            </a:r>
            <a:r>
              <a:rPr lang="fr-FR" dirty="0"/>
              <a:t> persistent </a:t>
            </a:r>
            <a:r>
              <a:rPr lang="fr-FR" dirty="0" err="1"/>
              <a:t>cough</a:t>
            </a:r>
            <a:r>
              <a:rPr lang="fr-FR" dirty="0"/>
              <a:t> lasting </a:t>
            </a:r>
            <a:r>
              <a:rPr lang="fr-FR" dirty="0" err="1"/>
              <a:t>two</a:t>
            </a:r>
            <a:r>
              <a:rPr lang="fr-FR" dirty="0"/>
              <a:t> or more </a:t>
            </a:r>
            <a:r>
              <a:rPr lang="fr-FR" dirty="0" err="1"/>
              <a:t>weeks</a:t>
            </a:r>
            <a:r>
              <a:rPr lang="fr-FR" dirty="0"/>
              <a:t>.</a:t>
            </a:r>
            <a:endParaRPr lang="en-US" dirty="0"/>
          </a:p>
          <a:p>
            <a:pPr lvl="0"/>
            <a:r>
              <a:rPr lang="fr-FR" dirty="0" err="1" smtClean="0"/>
              <a:t>Other</a:t>
            </a:r>
            <a:r>
              <a:rPr lang="fr-FR" dirty="0" smtClean="0"/>
              <a:t> </a:t>
            </a:r>
            <a:r>
              <a:rPr lang="fr-FR" dirty="0" err="1" smtClean="0"/>
              <a:t>symptoms</a:t>
            </a:r>
            <a:r>
              <a:rPr lang="fr-FR" dirty="0" smtClean="0"/>
              <a:t> </a:t>
            </a:r>
            <a:r>
              <a:rPr lang="fr-FR" dirty="0"/>
              <a:t>of TB </a:t>
            </a:r>
            <a:r>
              <a:rPr lang="fr-FR" dirty="0" err="1" smtClean="0"/>
              <a:t>may</a:t>
            </a:r>
            <a:r>
              <a:rPr lang="fr-FR" dirty="0" smtClean="0"/>
              <a:t> </a:t>
            </a:r>
            <a:r>
              <a:rPr lang="fr-FR" dirty="0" err="1" smtClean="0"/>
              <a:t>include</a:t>
            </a:r>
            <a:r>
              <a:rPr lang="fr-FR" dirty="0"/>
              <a:t>, </a:t>
            </a:r>
            <a:r>
              <a:rPr lang="fr-FR" dirty="0" err="1"/>
              <a:t>chest</a:t>
            </a:r>
            <a:r>
              <a:rPr lang="fr-FR" dirty="0"/>
              <a:t> pain, </a:t>
            </a:r>
            <a:r>
              <a:rPr lang="fr-FR" dirty="0" err="1"/>
              <a:t>breathlessness</a:t>
            </a:r>
            <a:r>
              <a:rPr lang="fr-FR" dirty="0"/>
              <a:t>/</a:t>
            </a:r>
            <a:r>
              <a:rPr lang="fr-FR" dirty="0" err="1"/>
              <a:t>difficulty</a:t>
            </a:r>
            <a:r>
              <a:rPr lang="fr-FR" dirty="0"/>
              <a:t> in </a:t>
            </a:r>
            <a:r>
              <a:rPr lang="fr-FR" dirty="0" err="1"/>
              <a:t>breathing</a:t>
            </a:r>
            <a:r>
              <a:rPr lang="fr-FR" dirty="0"/>
              <a:t>, </a:t>
            </a:r>
            <a:r>
              <a:rPr lang="fr-FR" dirty="0" err="1"/>
              <a:t>coughing</a:t>
            </a:r>
            <a:r>
              <a:rPr lang="fr-FR" dirty="0"/>
              <a:t> up </a:t>
            </a:r>
            <a:r>
              <a:rPr lang="fr-FR" dirty="0" err="1"/>
              <a:t>blood</a:t>
            </a:r>
            <a:r>
              <a:rPr lang="fr-FR" dirty="0"/>
              <a:t>, </a:t>
            </a:r>
            <a:r>
              <a:rPr lang="fr-FR" dirty="0" err="1"/>
              <a:t>weightloss</a:t>
            </a:r>
            <a:r>
              <a:rPr lang="fr-FR" dirty="0"/>
              <a:t>, </a:t>
            </a:r>
            <a:r>
              <a:rPr lang="fr-FR" dirty="0" err="1"/>
              <a:t>tiredness</a:t>
            </a:r>
            <a:r>
              <a:rPr lang="fr-FR" dirty="0"/>
              <a:t>,  </a:t>
            </a:r>
            <a:r>
              <a:rPr lang="fr-FR" dirty="0" err="1"/>
              <a:t>fever</a:t>
            </a:r>
            <a:r>
              <a:rPr lang="fr-FR" dirty="0"/>
              <a:t>, night </a:t>
            </a:r>
            <a:r>
              <a:rPr lang="fr-FR" dirty="0" err="1"/>
              <a:t>sweats</a:t>
            </a:r>
            <a:r>
              <a:rPr lang="fr-FR" dirty="0"/>
              <a:t>  and </a:t>
            </a:r>
            <a:r>
              <a:rPr lang="fr-FR" dirty="0" err="1"/>
              <a:t>loss</a:t>
            </a:r>
            <a:r>
              <a:rPr lang="fr-FR" dirty="0"/>
              <a:t> of </a:t>
            </a:r>
            <a:r>
              <a:rPr lang="fr-FR" dirty="0" err="1"/>
              <a:t>appetite</a:t>
            </a:r>
            <a:endParaRPr lang="en-US" dirty="0"/>
          </a:p>
          <a:p>
            <a:endParaRPr lang="en-US" dirty="0"/>
          </a:p>
        </p:txBody>
      </p:sp>
    </p:spTree>
    <p:extLst>
      <p:ext uri="{BB962C8B-B14F-4D97-AF65-F5344CB8AC3E}">
        <p14:creationId xmlns:p14="http://schemas.microsoft.com/office/powerpoint/2010/main" val="1511600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THE DIAGNOSIS OF TB</a:t>
            </a:r>
            <a:endParaRPr lang="en-US" dirty="0"/>
          </a:p>
        </p:txBody>
      </p:sp>
      <p:sp>
        <p:nvSpPr>
          <p:cNvPr id="3" name="Content Placeholder 2"/>
          <p:cNvSpPr>
            <a:spLocks noGrp="1"/>
          </p:cNvSpPr>
          <p:nvPr>
            <p:ph idx="1"/>
          </p:nvPr>
        </p:nvSpPr>
        <p:spPr>
          <a:xfrm>
            <a:off x="1981200" y="1371600"/>
            <a:ext cx="8229600" cy="5181600"/>
          </a:xfrm>
        </p:spPr>
        <p:txBody>
          <a:bodyPr>
            <a:noAutofit/>
          </a:bodyPr>
          <a:lstStyle/>
          <a:p>
            <a:pPr lvl="0"/>
            <a:r>
              <a:rPr lang="en-GB" dirty="0"/>
              <a:t>TB can be diagnosed by a combination of symptoms, physical examination and investigations</a:t>
            </a:r>
            <a:endParaRPr lang="en-US" dirty="0"/>
          </a:p>
          <a:p>
            <a:pPr lvl="0"/>
            <a:r>
              <a:rPr lang="en-GB" dirty="0"/>
              <a:t>PTB is commonly diagnosed by testing sputum specimen in the </a:t>
            </a:r>
            <a:r>
              <a:rPr lang="en-GB" dirty="0"/>
              <a:t>laboratory (</a:t>
            </a:r>
            <a:r>
              <a:rPr lang="en-GB" dirty="0"/>
              <a:t>Sputum smear  microscopy</a:t>
            </a:r>
            <a:r>
              <a:rPr lang="en-GB" dirty="0"/>
              <a:t>) or presently using,</a:t>
            </a:r>
            <a:endParaRPr lang="en-US" dirty="0"/>
          </a:p>
          <a:p>
            <a:pPr lvl="0"/>
            <a:r>
              <a:rPr lang="en-GB" dirty="0" err="1"/>
              <a:t>GeneXpert</a:t>
            </a:r>
            <a:r>
              <a:rPr lang="en-GB" dirty="0"/>
              <a:t> </a:t>
            </a:r>
            <a:r>
              <a:rPr lang="en-GB" dirty="0"/>
              <a:t>test which </a:t>
            </a:r>
            <a:r>
              <a:rPr lang="en-GB" dirty="0"/>
              <a:t>is a relatively new</a:t>
            </a:r>
            <a:r>
              <a:rPr lang="en-GB" dirty="0"/>
              <a:t>, faster, more </a:t>
            </a:r>
            <a:r>
              <a:rPr lang="en-GB" dirty="0"/>
              <a:t>sensitive test for diagnosis of </a:t>
            </a:r>
            <a:r>
              <a:rPr lang="en-GB" dirty="0"/>
              <a:t>TB. Results </a:t>
            </a:r>
            <a:r>
              <a:rPr lang="en-GB" dirty="0"/>
              <a:t>can be obtained within 2 hours. </a:t>
            </a:r>
            <a:endParaRPr lang="en-GB" dirty="0"/>
          </a:p>
          <a:p>
            <a:pPr lvl="0"/>
            <a:r>
              <a:rPr lang="en-GB" dirty="0"/>
              <a:t>Other method of diagnosis  is Culture which is the Gold standard but, takes longer time.</a:t>
            </a:r>
            <a:endParaRPr lang="en-US" dirty="0"/>
          </a:p>
        </p:txBody>
      </p:sp>
    </p:spTree>
    <p:extLst>
      <p:ext uri="{BB962C8B-B14F-4D97-AF65-F5344CB8AC3E}">
        <p14:creationId xmlns:p14="http://schemas.microsoft.com/office/powerpoint/2010/main" val="2863736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HOW CAN TB BE PREVENTED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lvl="0">
              <a:buNone/>
            </a:pPr>
            <a:r>
              <a:rPr lang="fr-FR" sz="3800" dirty="0" err="1"/>
              <a:t>Ensure</a:t>
            </a:r>
            <a:r>
              <a:rPr lang="fr-FR" sz="3800" dirty="0"/>
              <a:t> </a:t>
            </a:r>
            <a:r>
              <a:rPr lang="fr-FR" sz="3800" dirty="0" err="1"/>
              <a:t>any</a:t>
            </a:r>
            <a:r>
              <a:rPr lang="fr-FR" sz="3800" dirty="0"/>
              <a:t> </a:t>
            </a:r>
            <a:r>
              <a:rPr lang="fr-FR" sz="3800" dirty="0" err="1"/>
              <a:t>person</a:t>
            </a:r>
            <a:r>
              <a:rPr lang="fr-FR" sz="3800" dirty="0"/>
              <a:t> </a:t>
            </a:r>
            <a:r>
              <a:rPr lang="fr-FR" sz="3800" dirty="0" err="1"/>
              <a:t>with</a:t>
            </a:r>
            <a:r>
              <a:rPr lang="fr-FR" sz="3800" dirty="0"/>
              <a:t> </a:t>
            </a:r>
            <a:r>
              <a:rPr lang="fr-FR" sz="3800" dirty="0" err="1"/>
              <a:t>cough</a:t>
            </a:r>
            <a:r>
              <a:rPr lang="fr-FR" sz="3800" dirty="0"/>
              <a:t> observes </a:t>
            </a:r>
            <a:r>
              <a:rPr lang="fr-FR" sz="3800" dirty="0"/>
              <a:t>basic infection control practices </a:t>
            </a:r>
            <a:r>
              <a:rPr lang="fr-FR" sz="3800" dirty="0" err="1"/>
              <a:t>such</a:t>
            </a:r>
            <a:r>
              <a:rPr lang="fr-FR" sz="3800" dirty="0"/>
              <a:t> as: </a:t>
            </a:r>
            <a:endParaRPr lang="en-US" sz="3800" dirty="0"/>
          </a:p>
          <a:p>
            <a:pPr lvl="0"/>
            <a:r>
              <a:rPr lang="en-GB" sz="3800" dirty="0"/>
              <a:t>covering of nose and mouth with handkerchiefs when coughing or sneezing </a:t>
            </a:r>
            <a:endParaRPr lang="en-US" sz="3800" dirty="0"/>
          </a:p>
          <a:p>
            <a:pPr lvl="0"/>
            <a:r>
              <a:rPr lang="en-GB" sz="3800" dirty="0"/>
              <a:t>avoid spitting indiscriminately and dispose sputa properly </a:t>
            </a:r>
            <a:endParaRPr lang="en-US" sz="3800" dirty="0"/>
          </a:p>
          <a:p>
            <a:pPr lvl="0"/>
            <a:r>
              <a:rPr lang="en-GB" sz="3800" dirty="0"/>
              <a:t>wash hands after coughing or sneezing  </a:t>
            </a:r>
            <a:endParaRPr lang="en-US" sz="3800" dirty="0"/>
          </a:p>
          <a:p>
            <a:pPr lvl="0">
              <a:buNone/>
            </a:pPr>
            <a:r>
              <a:rPr lang="fr-FR" sz="3800" dirty="0" err="1"/>
              <a:t>Ensure</a:t>
            </a:r>
            <a:r>
              <a:rPr lang="fr-FR" sz="3800" dirty="0"/>
              <a:t> TB patients are </a:t>
            </a:r>
            <a:r>
              <a:rPr lang="fr-FR" sz="3800" dirty="0" err="1"/>
              <a:t>promptly</a:t>
            </a:r>
            <a:r>
              <a:rPr lang="fr-FR" sz="3800" dirty="0"/>
              <a:t> </a:t>
            </a:r>
            <a:r>
              <a:rPr lang="fr-FR" sz="3800" dirty="0" err="1"/>
              <a:t>diagnosed</a:t>
            </a:r>
            <a:r>
              <a:rPr lang="fr-FR" sz="3800" dirty="0"/>
              <a:t> </a:t>
            </a:r>
            <a:r>
              <a:rPr lang="fr-FR" sz="3800" dirty="0"/>
              <a:t>and put on </a:t>
            </a:r>
            <a:r>
              <a:rPr lang="fr-FR" sz="3800" dirty="0" err="1"/>
              <a:t>appropriate</a:t>
            </a:r>
            <a:r>
              <a:rPr lang="fr-FR" sz="3800" dirty="0"/>
              <a:t> </a:t>
            </a:r>
            <a:r>
              <a:rPr lang="fr-FR" sz="3800" dirty="0" err="1"/>
              <a:t>treatment</a:t>
            </a:r>
            <a:r>
              <a:rPr lang="fr-FR" sz="3800" dirty="0"/>
              <a:t> </a:t>
            </a:r>
            <a:r>
              <a:rPr lang="fr-FR" sz="3800" dirty="0"/>
              <a:t>for the right </a:t>
            </a:r>
            <a:r>
              <a:rPr lang="fr-FR" sz="3800" dirty="0" err="1"/>
              <a:t>duration</a:t>
            </a:r>
            <a:endParaRPr lang="en-US" sz="3800" dirty="0"/>
          </a:p>
          <a:p>
            <a:pPr lvl="0">
              <a:buNone/>
            </a:pPr>
            <a:r>
              <a:rPr lang="fr-FR" sz="3800" dirty="0"/>
              <a:t>BCG </a:t>
            </a:r>
            <a:r>
              <a:rPr lang="fr-FR" sz="3800" dirty="0"/>
              <a:t>vaccination </a:t>
            </a:r>
            <a:r>
              <a:rPr lang="fr-FR" sz="3800" dirty="0" err="1"/>
              <a:t>can</a:t>
            </a:r>
            <a:r>
              <a:rPr lang="fr-FR" sz="3800" dirty="0"/>
              <a:t> </a:t>
            </a:r>
            <a:r>
              <a:rPr lang="fr-FR" sz="3800" dirty="0" err="1"/>
              <a:t>prevent</a:t>
            </a:r>
            <a:r>
              <a:rPr lang="fr-FR" sz="3800" dirty="0"/>
              <a:t> </a:t>
            </a:r>
            <a:r>
              <a:rPr lang="fr-FR" sz="3800" dirty="0" err="1"/>
              <a:t>severe</a:t>
            </a:r>
            <a:r>
              <a:rPr lang="fr-FR" sz="3800" dirty="0"/>
              <a:t> </a:t>
            </a:r>
            <a:r>
              <a:rPr lang="fr-FR" sz="3800" dirty="0" err="1"/>
              <a:t>forms</a:t>
            </a:r>
            <a:r>
              <a:rPr lang="fr-FR" sz="3800" dirty="0"/>
              <a:t> </a:t>
            </a:r>
            <a:r>
              <a:rPr lang="fr-FR" sz="3800" dirty="0"/>
              <a:t>of TB </a:t>
            </a:r>
            <a:r>
              <a:rPr lang="fr-FR" sz="3800" dirty="0" err="1"/>
              <a:t>especially</a:t>
            </a:r>
            <a:r>
              <a:rPr lang="fr-FR" sz="3800" dirty="0"/>
              <a:t> in </a:t>
            </a:r>
            <a:r>
              <a:rPr lang="fr-FR" sz="3800" dirty="0" err="1"/>
              <a:t>children</a:t>
            </a:r>
            <a:endParaRPr lang="en-US" sz="3800" dirty="0"/>
          </a:p>
          <a:p>
            <a:endParaRPr lang="en-US" dirty="0"/>
          </a:p>
        </p:txBody>
      </p:sp>
    </p:spTree>
    <p:extLst>
      <p:ext uri="{BB962C8B-B14F-4D97-AF65-F5344CB8AC3E}">
        <p14:creationId xmlns:p14="http://schemas.microsoft.com/office/powerpoint/2010/main" val="268968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smtClean="0"/>
              <a:t>COVID-19 DISEASE</a:t>
            </a:r>
            <a:endParaRPr lang="en-AU" b="1" dirty="0">
              <a:solidFill>
                <a:srgbClr val="232762"/>
              </a:solidFill>
            </a:endParaRPr>
          </a:p>
        </p:txBody>
      </p:sp>
    </p:spTree>
    <p:extLst>
      <p:ext uri="{BB962C8B-B14F-4D97-AF65-F5344CB8AC3E}">
        <p14:creationId xmlns:p14="http://schemas.microsoft.com/office/powerpoint/2010/main" val="2021578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10115551"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AU" sz="3200" dirty="0"/>
              <a:t>Severe acute respiratory syndrome coronavirus 2 (SARS-CoV-2) causes COVID-19</a:t>
            </a:r>
            <a:endParaRPr lang="en-AU" sz="3200" dirty="0">
              <a:solidFill>
                <a:srgbClr val="232762"/>
              </a:solidFill>
            </a:endParaRPr>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6575145" y="1772816"/>
            <a:ext cx="4489408" cy="3569805"/>
          </a:xfrm>
        </p:spPr>
        <p:txBody>
          <a:bodyPr/>
          <a:lstStyle/>
          <a:p>
            <a:pPr marL="342000" indent="-342000">
              <a:lnSpc>
                <a:spcPct val="100000"/>
              </a:lnSpc>
              <a:spcBef>
                <a:spcPts val="1500"/>
              </a:spcBef>
              <a:buClr>
                <a:schemeClr val="tx1"/>
              </a:buClr>
              <a:buFont typeface="Arial" panose="020B0604020202020204" pitchFamily="34" charset="0"/>
              <a:buChar char="•"/>
            </a:pPr>
            <a:r>
              <a:rPr lang="en-AU" sz="2000" dirty="0"/>
              <a:t>SARS-CoV-2 is a new virus.</a:t>
            </a:r>
            <a:endParaRPr lang="en-GB" sz="2000" dirty="0"/>
          </a:p>
          <a:p>
            <a:pPr marL="342000" indent="-342000">
              <a:lnSpc>
                <a:spcPct val="100000"/>
              </a:lnSpc>
              <a:spcBef>
                <a:spcPts val="1500"/>
              </a:spcBef>
              <a:buClr>
                <a:schemeClr val="tx1"/>
              </a:buClr>
              <a:buFont typeface="Arial" panose="020B0604020202020204" pitchFamily="34" charset="0"/>
              <a:buChar char="•"/>
            </a:pPr>
            <a:r>
              <a:rPr lang="en-GB" sz="2000" dirty="0"/>
              <a:t>The first cases were identified in people with </a:t>
            </a:r>
            <a:r>
              <a:rPr lang="en-GB" sz="2000" b="1" dirty="0"/>
              <a:t>pneumonia</a:t>
            </a:r>
            <a:r>
              <a:rPr lang="en-GB" sz="2000" dirty="0"/>
              <a:t> in Wuhan, China, in late December 2019.</a:t>
            </a:r>
          </a:p>
          <a:p>
            <a:pPr marL="342000" indent="-342000">
              <a:lnSpc>
                <a:spcPct val="100000"/>
              </a:lnSpc>
              <a:spcBef>
                <a:spcPts val="1500"/>
              </a:spcBef>
              <a:buClr>
                <a:schemeClr val="tx1"/>
              </a:buClr>
              <a:buFont typeface="Arial" panose="020B0604020202020204" pitchFamily="34" charset="0"/>
              <a:buChar char="•"/>
            </a:pPr>
            <a:r>
              <a:rPr lang="en-GB" sz="2000" dirty="0"/>
              <a:t>It probably started in animals but is now spreading between people.</a:t>
            </a:r>
          </a:p>
          <a:p>
            <a:pPr marL="342000" indent="-342000">
              <a:lnSpc>
                <a:spcPct val="100000"/>
              </a:lnSpc>
              <a:spcBef>
                <a:spcPts val="1500"/>
              </a:spcBef>
              <a:buClr>
                <a:schemeClr val="tx1"/>
              </a:buClr>
              <a:buFont typeface="Arial" panose="020B0604020202020204" pitchFamily="34" charset="0"/>
              <a:buChar char="•"/>
            </a:pPr>
            <a:r>
              <a:rPr lang="en-GB" sz="2000" dirty="0"/>
              <a:t>As this virus is new, we are learning more all the time, and what we know now may change.</a:t>
            </a:r>
          </a:p>
        </p:txBody>
      </p:sp>
      <p:pic>
        <p:nvPicPr>
          <p:cNvPr id="9" name="Picture 8" descr="A birthday cake&#10;&#10;Description automatically generated">
            <a:extLst>
              <a:ext uri="{FF2B5EF4-FFF2-40B4-BE49-F238E27FC236}">
                <a16:creationId xmlns:a16="http://schemas.microsoft.com/office/drawing/2014/main" xmlns="" id="{A93EF42A-FA88-473F-948F-6C817D133D9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127447" y="1254350"/>
            <a:ext cx="5046343" cy="5044884"/>
          </a:xfrm>
          <a:prstGeom prst="rect">
            <a:avLst/>
          </a:prstGeom>
        </p:spPr>
      </p:pic>
    </p:spTree>
    <p:extLst>
      <p:ext uri="{BB962C8B-B14F-4D97-AF65-F5344CB8AC3E}">
        <p14:creationId xmlns:p14="http://schemas.microsoft.com/office/powerpoint/2010/main" val="259342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6443143"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US" sz="3200" dirty="0">
                <a:solidFill>
                  <a:srgbClr val="002060"/>
                </a:solidFill>
              </a:rPr>
              <a:t>COVID-19 pandemic</a:t>
            </a:r>
            <a:endParaRPr lang="en-AU" sz="3200" dirty="0"/>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733425" y="1628800"/>
            <a:ext cx="4642495" cy="3384376"/>
          </a:xfrm>
        </p:spPr>
        <p:txBody>
          <a:bodyPr/>
          <a:lstStyle/>
          <a:p>
            <a:pPr>
              <a:spcBef>
                <a:spcPts val="1500"/>
              </a:spcBef>
            </a:pPr>
            <a:r>
              <a:rPr lang="en-AU" sz="2000" dirty="0"/>
              <a:t>The World Health Organization (WHO) declared the situation a pandemic on 11 March 2020 signifying </a:t>
            </a:r>
            <a:endParaRPr lang="en-US" sz="2000" dirty="0"/>
          </a:p>
          <a:p>
            <a:pPr marL="342000" lvl="0" indent="-342000">
              <a:spcBef>
                <a:spcPts val="1500"/>
              </a:spcBef>
              <a:buFont typeface="Arial" panose="020B0604020202020204" pitchFamily="34" charset="0"/>
              <a:buChar char="•"/>
            </a:pPr>
            <a:r>
              <a:rPr lang="en-AU" sz="2000" dirty="0"/>
              <a:t>Widespread human-to-human transmission</a:t>
            </a:r>
            <a:endParaRPr lang="en-US" sz="2000" dirty="0"/>
          </a:p>
          <a:p>
            <a:pPr marL="342000" lvl="0" indent="-342000">
              <a:spcBef>
                <a:spcPts val="1500"/>
              </a:spcBef>
              <a:buFont typeface="Arial" panose="020B0604020202020204" pitchFamily="34" charset="0"/>
              <a:buChar char="•"/>
            </a:pPr>
            <a:r>
              <a:rPr lang="en-AU" sz="2000" dirty="0"/>
              <a:t>Large number of affected countries</a:t>
            </a:r>
            <a:endParaRPr lang="en-US" sz="2000" dirty="0"/>
          </a:p>
          <a:p>
            <a:pPr>
              <a:spcBef>
                <a:spcPts val="1500"/>
              </a:spcBef>
              <a:buClr>
                <a:schemeClr val="tx1"/>
              </a:buClr>
            </a:pPr>
            <a:r>
              <a:rPr lang="en-GB" sz="2000" dirty="0"/>
              <a:t>Although there is a lot we don’t know yet about this new virus, we can still prevent the disease.</a:t>
            </a:r>
            <a:endParaRPr lang="en-AU" sz="2000" dirty="0"/>
          </a:p>
        </p:txBody>
      </p:sp>
      <p:pic>
        <p:nvPicPr>
          <p:cNvPr id="5" name="Picture 4" descr="A picture containing table, photo, cake, sitting&#10;&#10;Description automatically generated">
            <a:extLst>
              <a:ext uri="{FF2B5EF4-FFF2-40B4-BE49-F238E27FC236}">
                <a16:creationId xmlns:a16="http://schemas.microsoft.com/office/drawing/2014/main" xmlns="" id="{E83B8C61-D544-4694-981D-30B8C78FCE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07708" y="252910"/>
            <a:ext cx="4750867" cy="5947820"/>
          </a:xfrm>
          <a:prstGeom prst="rect">
            <a:avLst/>
          </a:prstGeom>
        </p:spPr>
      </p:pic>
    </p:spTree>
    <p:extLst>
      <p:ext uri="{BB962C8B-B14F-4D97-AF65-F5344CB8AC3E}">
        <p14:creationId xmlns:p14="http://schemas.microsoft.com/office/powerpoint/2010/main" val="2021605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6443143"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GB" sz="3200" dirty="0"/>
              <a:t>How is </a:t>
            </a:r>
            <a:r>
              <a:rPr lang="en-AU" sz="3200" dirty="0"/>
              <a:t>COVID-19</a:t>
            </a:r>
            <a:r>
              <a:rPr lang="en-GB" sz="3200" dirty="0"/>
              <a:t> spread?</a:t>
            </a:r>
            <a:endParaRPr lang="en-AU" sz="3200" dirty="0"/>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733425" y="1052736"/>
            <a:ext cx="6442695" cy="4968552"/>
          </a:xfrm>
        </p:spPr>
        <p:txBody>
          <a:bodyPr/>
          <a:lstStyle/>
          <a:p>
            <a:pPr marL="342900" indent="-342900">
              <a:spcBef>
                <a:spcPts val="1000"/>
              </a:spcBef>
              <a:buClr>
                <a:schemeClr val="tx1"/>
              </a:buClr>
              <a:buFont typeface="Arial" panose="020B0604020202020204" pitchFamily="34" charset="0"/>
              <a:buChar char="•"/>
            </a:pPr>
            <a:r>
              <a:rPr lang="en-US" sz="2000" dirty="0"/>
              <a:t>Most people are being infected from other people, when in close contact </a:t>
            </a:r>
            <a:r>
              <a:rPr lang="en-AU" sz="2000" dirty="0"/>
              <a:t>(within 2 metres or 6 feet). </a:t>
            </a:r>
            <a:endParaRPr lang="en-US" sz="2000" dirty="0"/>
          </a:p>
          <a:p>
            <a:pPr marL="342900" indent="-342900">
              <a:lnSpc>
                <a:spcPct val="100000"/>
              </a:lnSpc>
              <a:spcBef>
                <a:spcPts val="1000"/>
              </a:spcBef>
              <a:buClr>
                <a:schemeClr val="tx1"/>
              </a:buClr>
              <a:buFont typeface="Arial" panose="020B0604020202020204" pitchFamily="34" charset="0"/>
              <a:buChar char="•"/>
            </a:pPr>
            <a:r>
              <a:rPr lang="en-GB" sz="2000" dirty="0"/>
              <a:t>It spreads </a:t>
            </a:r>
            <a:r>
              <a:rPr lang="en-US" sz="2000" dirty="0"/>
              <a:t>through droplets created when we talk, cough, sing, sneeze or breathe heavily. </a:t>
            </a:r>
          </a:p>
          <a:p>
            <a:pPr marL="342900" indent="-342900">
              <a:spcBef>
                <a:spcPts val="1000"/>
              </a:spcBef>
              <a:buClr>
                <a:schemeClr val="tx1"/>
              </a:buClr>
              <a:buFont typeface="Arial" panose="020B0604020202020204" pitchFamily="34" charset="0"/>
              <a:buChar char="•"/>
            </a:pPr>
            <a:r>
              <a:rPr lang="en-US" sz="2000" dirty="0"/>
              <a:t>These droplets enter the nose, eyes or mouth </a:t>
            </a:r>
            <a:r>
              <a:rPr lang="en-AU" sz="2000" dirty="0"/>
              <a:t>or when the infected droplets are inhaled</a:t>
            </a:r>
            <a:r>
              <a:rPr lang="en-US" sz="2000" dirty="0"/>
              <a:t>. </a:t>
            </a:r>
          </a:p>
          <a:p>
            <a:pPr marL="342900" indent="-342900">
              <a:spcBef>
                <a:spcPts val="1000"/>
              </a:spcBef>
              <a:buClr>
                <a:schemeClr val="tx1"/>
              </a:buClr>
              <a:buFont typeface="Arial" panose="020B0604020202020204" pitchFamily="34" charset="0"/>
              <a:buChar char="•"/>
            </a:pPr>
            <a:r>
              <a:rPr lang="en-AU" sz="2000" dirty="0"/>
              <a:t>In indoor spaces with inadequate ventilation, COVID-19 has spread to people who were more than 2 metres or 6 feet away. </a:t>
            </a:r>
            <a:endParaRPr lang="en-US" sz="2000" dirty="0"/>
          </a:p>
          <a:p>
            <a:pPr marL="342900" indent="-342900">
              <a:lnSpc>
                <a:spcPct val="100000"/>
              </a:lnSpc>
              <a:spcBef>
                <a:spcPts val="1000"/>
              </a:spcBef>
              <a:buClr>
                <a:schemeClr val="tx1"/>
              </a:buClr>
              <a:buFont typeface="Arial" panose="020B0604020202020204" pitchFamily="34" charset="0"/>
              <a:buChar char="•"/>
            </a:pPr>
            <a:r>
              <a:rPr lang="en-US" sz="2000" dirty="0"/>
              <a:t>Touching contaminated objects puts the droplets onto your hands. If you touch your face the droplets can enter your nose / eyes / mouth.</a:t>
            </a:r>
          </a:p>
          <a:p>
            <a:pPr marL="342900" indent="-342900">
              <a:lnSpc>
                <a:spcPct val="100000"/>
              </a:lnSpc>
              <a:spcBef>
                <a:spcPts val="1000"/>
              </a:spcBef>
              <a:buClr>
                <a:schemeClr val="tx1"/>
              </a:buClr>
              <a:buFont typeface="Arial" panose="020B0604020202020204" pitchFamily="34" charset="0"/>
              <a:buChar char="•"/>
            </a:pPr>
            <a:r>
              <a:rPr lang="en-AU" sz="2000" dirty="0"/>
              <a:t>Infected people with minimal or no symptoms can spread COVID-19. </a:t>
            </a:r>
            <a:endParaRPr lang="en-US" sz="2000" dirty="0"/>
          </a:p>
        </p:txBody>
      </p:sp>
      <p:pic>
        <p:nvPicPr>
          <p:cNvPr id="6" name="Picture 5" descr="A picture containing table, cake, decorated, sitting&#10;&#10;Description automatically generated">
            <a:extLst>
              <a:ext uri="{FF2B5EF4-FFF2-40B4-BE49-F238E27FC236}">
                <a16:creationId xmlns:a16="http://schemas.microsoft.com/office/drawing/2014/main" xmlns="" id="{E9B085EC-1FED-496D-A81C-8DC718C611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24547" y="476672"/>
            <a:ext cx="4634028" cy="5400599"/>
          </a:xfrm>
          <a:prstGeom prst="rect">
            <a:avLst/>
          </a:prstGeom>
        </p:spPr>
      </p:pic>
    </p:spTree>
    <p:extLst>
      <p:ext uri="{BB962C8B-B14F-4D97-AF65-F5344CB8AC3E}">
        <p14:creationId xmlns:p14="http://schemas.microsoft.com/office/powerpoint/2010/main" val="2568988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8963423"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US" sz="3200" dirty="0"/>
              <a:t>Symptoms start like many other illnesses</a:t>
            </a:r>
            <a:endParaRPr lang="en-AU" sz="3200" dirty="0"/>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733426" y="1328089"/>
            <a:ext cx="4434903" cy="4045127"/>
          </a:xfrm>
        </p:spPr>
        <p:txBody>
          <a:bodyPr/>
          <a:lstStyle/>
          <a:p>
            <a:pPr lvl="2">
              <a:spcBef>
                <a:spcPts val="0"/>
              </a:spcBef>
              <a:spcAft>
                <a:spcPts val="1200"/>
              </a:spcAft>
              <a:buClr>
                <a:schemeClr val="tx1"/>
              </a:buClr>
            </a:pPr>
            <a:r>
              <a:rPr lang="en-AU" sz="2000" dirty="0"/>
              <a:t>Common symptoms include:</a:t>
            </a:r>
            <a:endParaRPr lang="en-US" sz="2000" dirty="0"/>
          </a:p>
          <a:p>
            <a:pPr marL="457200" indent="-457200">
              <a:spcBef>
                <a:spcPts val="0"/>
              </a:spcBef>
              <a:spcAft>
                <a:spcPts val="1200"/>
              </a:spcAft>
              <a:buClr>
                <a:schemeClr val="tx1"/>
              </a:buClr>
              <a:buFont typeface="Arial" panose="020B0604020202020204" pitchFamily="34" charset="0"/>
              <a:buChar char="•"/>
            </a:pPr>
            <a:r>
              <a:rPr lang="en-US" sz="2000" dirty="0"/>
              <a:t>Fever</a:t>
            </a:r>
          </a:p>
          <a:p>
            <a:pPr marL="457200" indent="-457200">
              <a:spcBef>
                <a:spcPts val="0"/>
              </a:spcBef>
              <a:spcAft>
                <a:spcPts val="1200"/>
              </a:spcAft>
              <a:buClr>
                <a:schemeClr val="tx1"/>
              </a:buClr>
              <a:buFont typeface="Arial" panose="020B0604020202020204" pitchFamily="34" charset="0"/>
              <a:buChar char="•"/>
            </a:pPr>
            <a:r>
              <a:rPr lang="en-US" sz="2000" dirty="0"/>
              <a:t>Cough</a:t>
            </a:r>
            <a:endParaRPr lang="en-AU" sz="2000" dirty="0"/>
          </a:p>
          <a:p>
            <a:pPr marL="457200" indent="-457200">
              <a:spcBef>
                <a:spcPts val="0"/>
              </a:spcBef>
              <a:spcAft>
                <a:spcPts val="1200"/>
              </a:spcAft>
              <a:buClr>
                <a:schemeClr val="tx1"/>
              </a:buClr>
              <a:buFont typeface="Arial" panose="020B0604020202020204" pitchFamily="34" charset="0"/>
              <a:buChar char="•"/>
            </a:pPr>
            <a:r>
              <a:rPr lang="en-US" sz="2000" dirty="0"/>
              <a:t>Sore throat</a:t>
            </a:r>
          </a:p>
          <a:p>
            <a:pPr marL="457200" indent="-457200">
              <a:spcBef>
                <a:spcPts val="0"/>
              </a:spcBef>
              <a:spcAft>
                <a:spcPts val="1200"/>
              </a:spcAft>
              <a:buClr>
                <a:schemeClr val="tx1"/>
              </a:buClr>
              <a:buFont typeface="Arial" panose="020B0604020202020204" pitchFamily="34" charset="0"/>
              <a:buChar char="•"/>
            </a:pPr>
            <a:r>
              <a:rPr lang="en-US" sz="2000" dirty="0"/>
              <a:t>Fatigue</a:t>
            </a:r>
          </a:p>
          <a:p>
            <a:pPr marL="457200" indent="-457200">
              <a:spcBef>
                <a:spcPts val="0"/>
              </a:spcBef>
              <a:spcAft>
                <a:spcPts val="1200"/>
              </a:spcAft>
              <a:buClr>
                <a:schemeClr val="tx1"/>
              </a:buClr>
              <a:buFont typeface="Arial" panose="020B0604020202020204" pitchFamily="34" charset="0"/>
              <a:buChar char="•"/>
            </a:pPr>
            <a:r>
              <a:rPr lang="en-US" sz="2000" dirty="0"/>
              <a:t>Shortness of breath</a:t>
            </a:r>
          </a:p>
          <a:p>
            <a:pPr lvl="0">
              <a:spcBef>
                <a:spcPct val="0"/>
              </a:spcBef>
            </a:pPr>
            <a:r>
              <a:rPr lang="en-GB" altLang="en-US" sz="2000" dirty="0">
                <a:solidFill>
                  <a:srgbClr val="000000"/>
                </a:solidFill>
                <a:latin typeface="Arial" panose="020B0604020202020204" pitchFamily="34" charset="0"/>
                <a:cs typeface="Arial" panose="020B0604020202020204" pitchFamily="34" charset="0"/>
              </a:rPr>
              <a:t>Symptoms start about one day after exposure, but can be as long as 14 days. Most people develop symptoms within 5-6 days.</a:t>
            </a:r>
            <a:endParaRPr lang="en-US" sz="2000" dirty="0"/>
          </a:p>
        </p:txBody>
      </p:sp>
      <p:pic>
        <p:nvPicPr>
          <p:cNvPr id="12" name="Picture 11">
            <a:extLst>
              <a:ext uri="{FF2B5EF4-FFF2-40B4-BE49-F238E27FC236}">
                <a16:creationId xmlns:a16="http://schemas.microsoft.com/office/drawing/2014/main" xmlns="" id="{50D128A0-53BC-4686-9C8E-5E5F80EE9B94}"/>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6997445" y="836712"/>
            <a:ext cx="1457820" cy="2992445"/>
          </a:xfrm>
          <a:prstGeom prst="rect">
            <a:avLst/>
          </a:prstGeom>
        </p:spPr>
      </p:pic>
      <p:pic>
        <p:nvPicPr>
          <p:cNvPr id="13" name="Picture 12">
            <a:extLst>
              <a:ext uri="{FF2B5EF4-FFF2-40B4-BE49-F238E27FC236}">
                <a16:creationId xmlns:a16="http://schemas.microsoft.com/office/drawing/2014/main" xmlns="" id="{867DFEA0-7070-40F4-93FF-3915737A201B}"/>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5666546" y="3232980"/>
            <a:ext cx="1488569" cy="2614618"/>
          </a:xfrm>
          <a:prstGeom prst="rect">
            <a:avLst/>
          </a:prstGeom>
        </p:spPr>
      </p:pic>
      <p:pic>
        <p:nvPicPr>
          <p:cNvPr id="14" name="Picture 13">
            <a:extLst>
              <a:ext uri="{FF2B5EF4-FFF2-40B4-BE49-F238E27FC236}">
                <a16:creationId xmlns:a16="http://schemas.microsoft.com/office/drawing/2014/main" xmlns="" id="{A93EE1D0-2A7A-4DDA-A3C1-755395B18CDD}"/>
              </a:ext>
            </a:extLst>
          </p:cNvPr>
          <p:cNvPicPr>
            <a:picLocks noChangeAspect="1"/>
          </p:cNvPicPr>
          <p:nvPr/>
        </p:nvPicPr>
        <p:blipFill>
          <a:blip r:embed="rId5" cstate="screen">
            <a:extLst>
              <a:ext uri="{28A0092B-C50C-407E-A947-70E740481C1C}">
                <a14:useLocalDpi xmlns:a14="http://schemas.microsoft.com/office/drawing/2010/main"/>
              </a:ext>
            </a:extLst>
          </a:blip>
          <a:srcRect/>
          <a:stretch/>
        </p:blipFill>
        <p:spPr>
          <a:xfrm>
            <a:off x="9440743" y="1035113"/>
            <a:ext cx="1518766" cy="2667652"/>
          </a:xfrm>
          <a:prstGeom prst="rect">
            <a:avLst/>
          </a:prstGeom>
        </p:spPr>
      </p:pic>
      <p:pic>
        <p:nvPicPr>
          <p:cNvPr id="15" name="Picture 14">
            <a:extLst>
              <a:ext uri="{FF2B5EF4-FFF2-40B4-BE49-F238E27FC236}">
                <a16:creationId xmlns:a16="http://schemas.microsoft.com/office/drawing/2014/main" xmlns="" id="{9DD17D22-21B3-44BA-A46B-960C299637C1}"/>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10548551" y="3272305"/>
            <a:ext cx="1457820" cy="2535969"/>
          </a:xfrm>
          <a:prstGeom prst="rect">
            <a:avLst/>
          </a:prstGeom>
        </p:spPr>
      </p:pic>
      <p:pic>
        <p:nvPicPr>
          <p:cNvPr id="17" name="Picture 16">
            <a:extLst>
              <a:ext uri="{FF2B5EF4-FFF2-40B4-BE49-F238E27FC236}">
                <a16:creationId xmlns:a16="http://schemas.microsoft.com/office/drawing/2014/main" xmlns="" id="{C11ED8C5-3B34-45DE-8237-B33F725AAD4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633989" y="3488214"/>
            <a:ext cx="2360658" cy="2360658"/>
          </a:xfrm>
          <a:prstGeom prst="rect">
            <a:avLst/>
          </a:prstGeom>
        </p:spPr>
      </p:pic>
    </p:spTree>
    <p:extLst>
      <p:ext uri="{BB962C8B-B14F-4D97-AF65-F5344CB8AC3E}">
        <p14:creationId xmlns:p14="http://schemas.microsoft.com/office/powerpoint/2010/main" val="208588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10763623"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AU" sz="3200" dirty="0"/>
              <a:t>It can also cause many other symptoms, including</a:t>
            </a:r>
            <a:endParaRPr lang="en-US" sz="3200" dirty="0"/>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733426" y="1340769"/>
            <a:ext cx="5860634" cy="3077604"/>
          </a:xfrm>
        </p:spPr>
        <p:txBody>
          <a:bodyPr/>
          <a:lstStyle/>
          <a:p>
            <a:pPr marL="457200" indent="-457200">
              <a:lnSpc>
                <a:spcPct val="100000"/>
              </a:lnSpc>
              <a:spcBef>
                <a:spcPts val="0"/>
              </a:spcBef>
              <a:spcAft>
                <a:spcPts val="1200"/>
              </a:spcAft>
              <a:buClr>
                <a:schemeClr val="tx1"/>
              </a:buClr>
              <a:buFont typeface="Arial" panose="020B0604020202020204" pitchFamily="34" charset="0"/>
              <a:buChar char="•"/>
            </a:pPr>
            <a:r>
              <a:rPr lang="en-US" sz="2000" dirty="0"/>
              <a:t>Headache / muscle aches</a:t>
            </a:r>
            <a:endParaRPr lang="en-AU" sz="2000" dirty="0"/>
          </a:p>
          <a:p>
            <a:pPr marL="457200" indent="-457200">
              <a:lnSpc>
                <a:spcPct val="100000"/>
              </a:lnSpc>
              <a:spcBef>
                <a:spcPts val="0"/>
              </a:spcBef>
              <a:spcAft>
                <a:spcPts val="1200"/>
              </a:spcAft>
              <a:buClr>
                <a:schemeClr val="tx1"/>
              </a:buClr>
              <a:buFont typeface="Arial" panose="020B0604020202020204" pitchFamily="34" charset="0"/>
              <a:buChar char="•"/>
            </a:pPr>
            <a:r>
              <a:rPr lang="en-US" sz="2000" dirty="0"/>
              <a:t>Sudden loss of sense of smell and taste</a:t>
            </a:r>
          </a:p>
          <a:p>
            <a:pPr marL="457200" lvl="0" indent="-457200">
              <a:spcBef>
                <a:spcPts val="0"/>
              </a:spcBef>
              <a:spcAft>
                <a:spcPts val="1200"/>
              </a:spcAft>
              <a:buClr>
                <a:schemeClr val="tx1"/>
              </a:buClr>
              <a:buFont typeface="Arial" panose="020B0604020202020204" pitchFamily="34" charset="0"/>
              <a:buChar char="•"/>
            </a:pPr>
            <a:r>
              <a:rPr lang="en-AU" sz="2000" dirty="0"/>
              <a:t>Runny/stuffy nose</a:t>
            </a:r>
            <a:endParaRPr lang="en-US" sz="2000" dirty="0"/>
          </a:p>
          <a:p>
            <a:pPr marL="457200" lvl="0" indent="-457200">
              <a:spcBef>
                <a:spcPts val="0"/>
              </a:spcBef>
              <a:spcAft>
                <a:spcPts val="1200"/>
              </a:spcAft>
              <a:buClr>
                <a:schemeClr val="tx1"/>
              </a:buClr>
              <a:buFont typeface="Arial" panose="020B0604020202020204" pitchFamily="34" charset="0"/>
              <a:buChar char="•"/>
            </a:pPr>
            <a:r>
              <a:rPr lang="en-AU" sz="2000" dirty="0"/>
              <a:t>Nausea, vomiting, diarrhoea</a:t>
            </a:r>
            <a:endParaRPr lang="en-US" sz="2000" dirty="0"/>
          </a:p>
          <a:p>
            <a:pPr marL="457200" lvl="0" indent="-457200">
              <a:spcBef>
                <a:spcPts val="0"/>
              </a:spcBef>
              <a:spcAft>
                <a:spcPts val="1200"/>
              </a:spcAft>
              <a:buClr>
                <a:schemeClr val="tx1"/>
              </a:buClr>
              <a:buFont typeface="Arial" panose="020B0604020202020204" pitchFamily="34" charset="0"/>
              <a:buChar char="•"/>
            </a:pPr>
            <a:r>
              <a:rPr lang="en-AU" sz="2000" dirty="0"/>
              <a:t>Rash</a:t>
            </a:r>
            <a:endParaRPr lang="en-GB" altLang="en-US" sz="2000" dirty="0"/>
          </a:p>
          <a:p>
            <a:pPr lvl="0">
              <a:spcBef>
                <a:spcPct val="0"/>
              </a:spcBef>
            </a:pPr>
            <a:r>
              <a:rPr lang="en-GB" altLang="en-US" sz="2000" dirty="0">
                <a:solidFill>
                  <a:srgbClr val="000000"/>
                </a:solidFill>
                <a:latin typeface="Arial" panose="020B0604020202020204" pitchFamily="34" charset="0"/>
                <a:cs typeface="Arial" panose="020B0604020202020204" pitchFamily="34" charset="0"/>
              </a:rPr>
              <a:t>Some people have no symptoms, </a:t>
            </a:r>
            <a:r>
              <a:rPr lang="en-GB" altLang="en-US" sz="2000" b="1" dirty="0">
                <a:solidFill>
                  <a:srgbClr val="000000"/>
                </a:solidFill>
                <a:latin typeface="Arial" panose="020B0604020202020204" pitchFamily="34" charset="0"/>
                <a:cs typeface="Arial" panose="020B0604020202020204" pitchFamily="34" charset="0"/>
              </a:rPr>
              <a:t>most</a:t>
            </a:r>
            <a:r>
              <a:rPr lang="en-GB" altLang="en-US" sz="2000" dirty="0">
                <a:solidFill>
                  <a:srgbClr val="000000"/>
                </a:solidFill>
                <a:latin typeface="Arial" panose="020B0604020202020204" pitchFamily="34" charset="0"/>
                <a:cs typeface="Arial" panose="020B0604020202020204" pitchFamily="34" charset="0"/>
              </a:rPr>
              <a:t> have a mild illness. It can be severe and sometimes fatal. </a:t>
            </a:r>
            <a:endParaRPr lang="en-GB" altLang="en-US" sz="4400" dirty="0">
              <a:latin typeface="Arial" panose="020B0604020202020204" pitchFamily="34" charset="0"/>
            </a:endParaRPr>
          </a:p>
        </p:txBody>
      </p:sp>
      <p:pic>
        <p:nvPicPr>
          <p:cNvPr id="27" name="Picture 26">
            <a:extLst>
              <a:ext uri="{FF2B5EF4-FFF2-40B4-BE49-F238E27FC236}">
                <a16:creationId xmlns:a16="http://schemas.microsoft.com/office/drawing/2014/main" xmlns="" id="{95CD599A-F834-4214-9BD6-EE517C761A3F}"/>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0026912" y="2584880"/>
            <a:ext cx="1868285" cy="2553572"/>
          </a:xfrm>
          <a:prstGeom prst="rect">
            <a:avLst/>
          </a:prstGeom>
        </p:spPr>
      </p:pic>
      <p:pic>
        <p:nvPicPr>
          <p:cNvPr id="28" name="Picture 27">
            <a:extLst>
              <a:ext uri="{FF2B5EF4-FFF2-40B4-BE49-F238E27FC236}">
                <a16:creationId xmlns:a16="http://schemas.microsoft.com/office/drawing/2014/main" xmlns="" id="{B69DF9DB-0792-49CB-ABBE-01A70210F22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024100" y="2190399"/>
            <a:ext cx="2462082" cy="3077604"/>
          </a:xfrm>
          <a:prstGeom prst="rect">
            <a:avLst/>
          </a:prstGeom>
        </p:spPr>
      </p:pic>
      <p:pic>
        <p:nvPicPr>
          <p:cNvPr id="29" name="Picture 28">
            <a:extLst>
              <a:ext uri="{FF2B5EF4-FFF2-40B4-BE49-F238E27FC236}">
                <a16:creationId xmlns:a16="http://schemas.microsoft.com/office/drawing/2014/main" xmlns="" id="{E1669132-312A-447F-982E-911FE86D329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38398" y="1071261"/>
            <a:ext cx="2088514" cy="4398034"/>
          </a:xfrm>
          <a:prstGeom prst="rect">
            <a:avLst/>
          </a:prstGeom>
        </p:spPr>
      </p:pic>
      <p:sp>
        <p:nvSpPr>
          <p:cNvPr id="30" name="TextBox 8">
            <a:extLst>
              <a:ext uri="{FF2B5EF4-FFF2-40B4-BE49-F238E27FC236}">
                <a16:creationId xmlns:a16="http://schemas.microsoft.com/office/drawing/2014/main" xmlns="" id="{3D62D23C-1D01-4899-86EE-E49837341697}"/>
              </a:ext>
            </a:extLst>
          </p:cNvPr>
          <p:cNvSpPr>
            <a:spLocks noChangeArrowheads="1"/>
          </p:cNvSpPr>
          <p:nvPr/>
        </p:nvSpPr>
        <p:spPr bwMode="auto">
          <a:xfrm>
            <a:off x="859767" y="4706930"/>
            <a:ext cx="5236233" cy="1323439"/>
          </a:xfrm>
          <a:prstGeom prst="rect">
            <a:avLst/>
          </a:prstGeom>
          <a:noFill/>
          <a:ln w="12700">
            <a:solidFill>
              <a:schemeClr val="accent6"/>
            </a:solidFill>
            <a:prstDash val="solid"/>
            <a:round/>
            <a:headEnd/>
            <a:tailEnd/>
          </a:ln>
        </p:spPr>
        <p:txBody>
          <a:bodyPr wrap="square">
            <a:spAutoFit/>
          </a:bodyPr>
          <a:lstStyle/>
          <a:p>
            <a:pPr>
              <a:lnSpc>
                <a:spcPct val="100000"/>
              </a:lnSpc>
              <a:spcBef>
                <a:spcPts val="1200"/>
              </a:spcBef>
            </a:pPr>
            <a:r>
              <a:rPr lang="en-AU" sz="2000" b="1" dirty="0"/>
              <a:t>Many patients recover fully in about 2 weeks. In others, some symptoms like breathlessness, fatigue may continue for weeks and months.</a:t>
            </a:r>
          </a:p>
        </p:txBody>
      </p:sp>
    </p:spTree>
    <p:extLst>
      <p:ext uri="{BB962C8B-B14F-4D97-AF65-F5344CB8AC3E}">
        <p14:creationId xmlns:p14="http://schemas.microsoft.com/office/powerpoint/2010/main" val="35237908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6443143"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US" sz="3200" dirty="0"/>
              <a:t>Diagnosis and treatment</a:t>
            </a:r>
            <a:endParaRPr lang="en-AU" sz="3200" dirty="0"/>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733425" y="3789040"/>
            <a:ext cx="5362575" cy="2304256"/>
          </a:xfrm>
        </p:spPr>
        <p:txBody>
          <a:bodyPr/>
          <a:lstStyle/>
          <a:p>
            <a:pPr>
              <a:spcBef>
                <a:spcPts val="1500"/>
              </a:spcBef>
            </a:pPr>
            <a:r>
              <a:rPr lang="en-AU" sz="2000" b="1" dirty="0"/>
              <a:t>There is no specific treatment. Several trials are underway.</a:t>
            </a:r>
          </a:p>
          <a:p>
            <a:pPr>
              <a:spcBef>
                <a:spcPts val="1500"/>
              </a:spcBef>
            </a:pPr>
            <a:r>
              <a:rPr lang="en-US" sz="2000" dirty="0"/>
              <a:t>Mild symptoms can be treated at home with medicines to lower the fever, or relieve pain.</a:t>
            </a:r>
          </a:p>
          <a:p>
            <a:pPr>
              <a:spcBef>
                <a:spcPts val="1500"/>
              </a:spcBef>
            </a:pPr>
            <a:r>
              <a:rPr lang="en-US" sz="2000" dirty="0"/>
              <a:t>If symptoms are more severe, treatment in hospital is required.</a:t>
            </a:r>
          </a:p>
        </p:txBody>
      </p:sp>
      <p:sp>
        <p:nvSpPr>
          <p:cNvPr id="6" name="Text Placeholder 2">
            <a:extLst>
              <a:ext uri="{FF2B5EF4-FFF2-40B4-BE49-F238E27FC236}">
                <a16:creationId xmlns:a16="http://schemas.microsoft.com/office/drawing/2014/main" xmlns="" id="{38659276-D20E-4E0F-9BC8-17C968945741}"/>
              </a:ext>
            </a:extLst>
          </p:cNvPr>
          <p:cNvSpPr txBox="1">
            <a:spLocks/>
          </p:cNvSpPr>
          <p:nvPr/>
        </p:nvSpPr>
        <p:spPr>
          <a:xfrm>
            <a:off x="6312024" y="1532654"/>
            <a:ext cx="4608512" cy="1368152"/>
          </a:xfrm>
          <a:prstGeom prst="rect">
            <a:avLst/>
          </a:prstGeom>
        </p:spPr>
        <p:txBody>
          <a:bodyPr/>
          <a:lstStyle>
            <a:lvl1pPr marL="0" indent="0" algn="l" rtl="0" eaLnBrk="0" fontAlgn="base" hangingPunct="0">
              <a:spcBef>
                <a:spcPct val="20000"/>
              </a:spcBef>
              <a:spcAft>
                <a:spcPct val="0"/>
              </a:spcAft>
              <a:buFont typeface="Arial" panose="020B0604020202020204" pitchFamily="34" charset="0"/>
              <a:defRPr lang="en-US" sz="1800" b="0" kern="1200" dirty="0" smtClean="0">
                <a:solidFill>
                  <a:schemeClr val="tx1"/>
                </a:solidFill>
                <a:latin typeface="+mn-lt"/>
                <a:ea typeface="+mn-ea"/>
                <a:cs typeface="+mn-cs"/>
              </a:defRPr>
            </a:lvl1pPr>
            <a:lvl2pPr marL="0" indent="0" algn="l" rtl="0" eaLnBrk="0" fontAlgn="base" hangingPunct="0">
              <a:spcBef>
                <a:spcPct val="20000"/>
              </a:spcBef>
              <a:spcAft>
                <a:spcPct val="0"/>
              </a:spcAft>
              <a:buFont typeface="Courier New" panose="02070309020205020404" pitchFamily="49" charset="0"/>
              <a:buNone/>
              <a:defRPr lang="en-US" sz="1800" kern="1200" dirty="0" smtClean="0">
                <a:solidFill>
                  <a:schemeClr val="tx1"/>
                </a:solidFill>
                <a:latin typeface="+mn-lt"/>
                <a:ea typeface="+mn-ea"/>
                <a:cs typeface="+mn-cs"/>
              </a:defRPr>
            </a:lvl2pPr>
            <a:lvl3pPr marL="0" indent="0" algn="l" rtl="0" eaLnBrk="0" fontAlgn="base" hangingPunct="0">
              <a:spcBef>
                <a:spcPct val="20000"/>
              </a:spcBef>
              <a:spcAft>
                <a:spcPct val="0"/>
              </a:spcAft>
              <a:buFont typeface="Courier New" panose="02070309020205020404" pitchFamily="49" charset="0"/>
              <a:buNone/>
              <a:defRPr lang="en-US" sz="2400" kern="1200" dirty="0" smtClean="0">
                <a:solidFill>
                  <a:schemeClr val="tx1"/>
                </a:solidFill>
                <a:latin typeface="+mn-lt"/>
                <a:ea typeface="+mn-ea"/>
                <a:cs typeface="+mn-cs"/>
              </a:defRPr>
            </a:lvl3pPr>
            <a:lvl4pPr marL="540000" indent="-540000" algn="l" rtl="0" eaLnBrk="0" fontAlgn="base" hangingPunct="0">
              <a:spcBef>
                <a:spcPct val="20000"/>
              </a:spcBef>
              <a:spcAft>
                <a:spcPct val="0"/>
              </a:spcAft>
              <a:buFont typeface="Courier New" panose="02070309020205020404" pitchFamily="49" charset="0"/>
              <a:buChar char="o"/>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Courier New" panose="02070309020205020404" pitchFamily="49" charset="0"/>
              <a:buChar char="o"/>
              <a:defRPr sz="2000" kern="1200">
                <a:solidFill>
                  <a:schemeClr val="tx1"/>
                </a:solidFill>
                <a:latin typeface="+mn-lt"/>
                <a:ea typeface="+mn-ea"/>
                <a:cs typeface="+mn-cs"/>
              </a:defRPr>
            </a:lvl5pPr>
            <a:lvl6pPr marL="20574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500"/>
              </a:spcBef>
            </a:pPr>
            <a:r>
              <a:rPr lang="en-US" sz="2000" dirty="0"/>
              <a:t>Because symptoms are similar to many other illnesses, tests are needed to make the diagnosis (nose/ throat swab, blood test).</a:t>
            </a:r>
          </a:p>
        </p:txBody>
      </p:sp>
      <p:pic>
        <p:nvPicPr>
          <p:cNvPr id="7" name="Picture 6">
            <a:extLst>
              <a:ext uri="{FF2B5EF4-FFF2-40B4-BE49-F238E27FC236}">
                <a16:creationId xmlns:a16="http://schemas.microsoft.com/office/drawing/2014/main" xmlns="" id="{CB417CAF-F137-45D0-BC74-DEF6E7A069F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19254" y="882872"/>
            <a:ext cx="3456384" cy="3051493"/>
          </a:xfrm>
          <a:prstGeom prst="rect">
            <a:avLst/>
          </a:prstGeom>
        </p:spPr>
      </p:pic>
      <p:pic>
        <p:nvPicPr>
          <p:cNvPr id="8" name="Picture 7" descr="A picture containing toy&#10;&#10;Description automatically generated">
            <a:extLst>
              <a:ext uri="{FF2B5EF4-FFF2-40B4-BE49-F238E27FC236}">
                <a16:creationId xmlns:a16="http://schemas.microsoft.com/office/drawing/2014/main" xmlns="" id="{B6D778A6-7740-43CA-8857-54100000B51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871280" y="2996952"/>
            <a:ext cx="4574529" cy="3343184"/>
          </a:xfrm>
          <a:prstGeom prst="rect">
            <a:avLst/>
          </a:prstGeom>
        </p:spPr>
      </p:pic>
    </p:spTree>
    <p:extLst>
      <p:ext uri="{BB962C8B-B14F-4D97-AF65-F5344CB8AC3E}">
        <p14:creationId xmlns:p14="http://schemas.microsoft.com/office/powerpoint/2010/main" val="345817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causes malaria? </a:t>
            </a:r>
            <a:endParaRPr lang="en-US" dirty="0"/>
          </a:p>
        </p:txBody>
      </p:sp>
      <p:sp>
        <p:nvSpPr>
          <p:cNvPr id="3" name="Content Placeholder 2"/>
          <p:cNvSpPr>
            <a:spLocks noGrp="1"/>
          </p:cNvSpPr>
          <p:nvPr>
            <p:ph idx="1"/>
          </p:nvPr>
        </p:nvSpPr>
        <p:spPr/>
        <p:txBody>
          <a:bodyPr>
            <a:normAutofit/>
          </a:bodyPr>
          <a:lstStyle/>
          <a:p>
            <a:r>
              <a:rPr lang="en-US" dirty="0" smtClean="0"/>
              <a:t>Malaria is caused by a microscopic parasite called Plasmodium. </a:t>
            </a:r>
          </a:p>
          <a:p>
            <a:r>
              <a:rPr lang="en-US" dirty="0" smtClean="0"/>
              <a:t>Four species (P. falciparum, P. </a:t>
            </a:r>
            <a:r>
              <a:rPr lang="en-US" dirty="0" err="1" smtClean="0"/>
              <a:t>malariae</a:t>
            </a:r>
            <a:r>
              <a:rPr lang="en-US" dirty="0" smtClean="0"/>
              <a:t>, P. vivax and P. </a:t>
            </a:r>
            <a:r>
              <a:rPr lang="en-US" dirty="0" err="1" smtClean="0"/>
              <a:t>ovale</a:t>
            </a:r>
            <a:r>
              <a:rPr lang="en-US" dirty="0" smtClean="0"/>
              <a:t>) of this parasite infect humans to cause malaria.</a:t>
            </a:r>
          </a:p>
          <a:p>
            <a:r>
              <a:rPr lang="en-US" dirty="0" smtClean="0"/>
              <a:t>But Plasmodium falciparum is the most deadly. </a:t>
            </a:r>
          </a:p>
          <a:p>
            <a:r>
              <a:rPr lang="en-US" dirty="0" smtClean="0"/>
              <a:t>Plasmodium is transmitted between people by blood-eating mosquitoes. </a:t>
            </a:r>
          </a:p>
          <a:p>
            <a:r>
              <a:rPr lang="en-US" dirty="0" smtClean="0"/>
              <a:t>The mosquito is described as a malaria ‘vector’ because it spreads but doesn’t actually cause disease. </a:t>
            </a:r>
          </a:p>
        </p:txBody>
      </p:sp>
    </p:spTree>
    <p:extLst>
      <p:ext uri="{BB962C8B-B14F-4D97-AF65-F5344CB8AC3E}">
        <p14:creationId xmlns:p14="http://schemas.microsoft.com/office/powerpoint/2010/main" val="2223293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6443143"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US" sz="3200" dirty="0"/>
              <a:t>Prevention</a:t>
            </a:r>
            <a:endParaRPr lang="en-AU" sz="3200" dirty="0"/>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733425" y="908720"/>
            <a:ext cx="6082655" cy="5616624"/>
          </a:xfrm>
        </p:spPr>
        <p:txBody>
          <a:bodyPr/>
          <a:lstStyle/>
          <a:p>
            <a:pPr>
              <a:spcBef>
                <a:spcPts val="1000"/>
              </a:spcBef>
            </a:pPr>
            <a:r>
              <a:rPr lang="en-US" sz="2000" b="1" dirty="0"/>
              <a:t>Reduce the spread of infection </a:t>
            </a:r>
            <a:endParaRPr lang="en-AU" sz="2000" dirty="0"/>
          </a:p>
          <a:p>
            <a:pPr marL="342900" indent="-342900">
              <a:spcBef>
                <a:spcPts val="1000"/>
              </a:spcBef>
              <a:buFont typeface="Arial" panose="020B0604020202020204" pitchFamily="34" charset="0"/>
              <a:buChar char="•"/>
            </a:pPr>
            <a:r>
              <a:rPr lang="en-AU" sz="2000" dirty="0"/>
              <a:t>Wear a face mask (or cloth covering nose and mouth) in when in public, especially when it is not possible to keep 1-2 metres (3-6 feet) away from others.</a:t>
            </a:r>
            <a:endParaRPr lang="en-US" sz="2000" dirty="0"/>
          </a:p>
          <a:p>
            <a:pPr marL="342900" indent="-342900">
              <a:lnSpc>
                <a:spcPct val="100000"/>
              </a:lnSpc>
              <a:spcBef>
                <a:spcPts val="1000"/>
              </a:spcBef>
              <a:buFont typeface="Arial" panose="020B0604020202020204" pitchFamily="34" charset="0"/>
              <a:buChar char="•"/>
            </a:pPr>
            <a:r>
              <a:rPr lang="en-AU" sz="2000" dirty="0"/>
              <a:t>If you have any symptoms even if only mild, stay home. Seek medical advice following local guidelines.</a:t>
            </a:r>
            <a:endParaRPr lang="en-US" sz="2000" dirty="0"/>
          </a:p>
          <a:p>
            <a:pPr marL="342900" indent="-342900">
              <a:lnSpc>
                <a:spcPct val="100000"/>
              </a:lnSpc>
              <a:spcBef>
                <a:spcPts val="1000"/>
              </a:spcBef>
              <a:buFont typeface="Arial" panose="020B0604020202020204" pitchFamily="34" charset="0"/>
              <a:buChar char="•"/>
            </a:pPr>
            <a:r>
              <a:rPr lang="en-AU" sz="2000" dirty="0"/>
              <a:t>Wash your hands frequently with soap and water. </a:t>
            </a:r>
            <a:endParaRPr lang="en-US" sz="2000" dirty="0"/>
          </a:p>
          <a:p>
            <a:pPr marL="342900" indent="-342900">
              <a:lnSpc>
                <a:spcPct val="100000"/>
              </a:lnSpc>
              <a:spcBef>
                <a:spcPts val="1000"/>
              </a:spcBef>
              <a:buFont typeface="Arial" panose="020B0604020202020204" pitchFamily="34" charset="0"/>
              <a:buChar char="•"/>
            </a:pPr>
            <a:r>
              <a:rPr lang="en-AU" sz="2000" dirty="0"/>
              <a:t>Use alcohol-based hand sanitiser when soap and water are not readily available. </a:t>
            </a:r>
            <a:endParaRPr lang="en-US" sz="2000" dirty="0"/>
          </a:p>
          <a:p>
            <a:pPr marL="342900" indent="-342900">
              <a:lnSpc>
                <a:spcPct val="100000"/>
              </a:lnSpc>
              <a:spcBef>
                <a:spcPts val="1000"/>
              </a:spcBef>
              <a:buFont typeface="Arial" panose="020B0604020202020204" pitchFamily="34" charset="0"/>
              <a:buChar char="•"/>
            </a:pPr>
            <a:r>
              <a:rPr lang="en-AU" sz="2000" dirty="0"/>
              <a:t>Cover your coughs and sneezes. Do not use your hands, instead use a tissue or your upper sleeve. Immediately throw the tissue in a bin and wash your hands.</a:t>
            </a:r>
          </a:p>
        </p:txBody>
      </p:sp>
      <p:pic>
        <p:nvPicPr>
          <p:cNvPr id="5" name="Picture 4">
            <a:extLst>
              <a:ext uri="{FF2B5EF4-FFF2-40B4-BE49-F238E27FC236}">
                <a16:creationId xmlns:a16="http://schemas.microsoft.com/office/drawing/2014/main" xmlns="" id="{AF2DD321-9C95-4DCE-BD5F-D3A3240EAFB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968208" y="404664"/>
            <a:ext cx="3265297" cy="4221088"/>
          </a:xfrm>
          <a:prstGeom prst="rect">
            <a:avLst/>
          </a:prstGeom>
        </p:spPr>
      </p:pic>
      <p:sp>
        <p:nvSpPr>
          <p:cNvPr id="6" name="TextBox 8">
            <a:extLst>
              <a:ext uri="{FF2B5EF4-FFF2-40B4-BE49-F238E27FC236}">
                <a16:creationId xmlns:a16="http://schemas.microsoft.com/office/drawing/2014/main" xmlns="" id="{92926183-DD7E-40F8-885B-D693281C65B0}"/>
              </a:ext>
            </a:extLst>
          </p:cNvPr>
          <p:cNvSpPr>
            <a:spLocks noChangeArrowheads="1"/>
          </p:cNvSpPr>
          <p:nvPr/>
        </p:nvSpPr>
        <p:spPr bwMode="auto">
          <a:xfrm>
            <a:off x="7752184" y="4869160"/>
            <a:ext cx="4104456" cy="707886"/>
          </a:xfrm>
          <a:prstGeom prst="rect">
            <a:avLst/>
          </a:prstGeom>
          <a:noFill/>
          <a:ln w="12700">
            <a:solidFill>
              <a:schemeClr val="accent6"/>
            </a:solidFill>
            <a:prstDash val="solid"/>
            <a:round/>
            <a:headEnd/>
            <a:tailEnd/>
          </a:ln>
        </p:spPr>
        <p:txBody>
          <a:bodyPr wrap="square">
            <a:spAutoFit/>
          </a:bodyPr>
          <a:lstStyle/>
          <a:p>
            <a:pPr>
              <a:spcBef>
                <a:spcPts val="1500"/>
              </a:spcBef>
            </a:pPr>
            <a:r>
              <a:rPr lang="en-AU" sz="2000" dirty="0"/>
              <a:t>Some countries have started vaccination among priority groups.</a:t>
            </a:r>
            <a:endParaRPr lang="en-US" sz="2400" dirty="0">
              <a:sym typeface="Wingdings 2" pitchFamily="18" charset="2"/>
            </a:endParaRPr>
          </a:p>
        </p:txBody>
      </p:sp>
    </p:spTree>
    <p:extLst>
      <p:ext uri="{BB962C8B-B14F-4D97-AF65-F5344CB8AC3E}">
        <p14:creationId xmlns:p14="http://schemas.microsoft.com/office/powerpoint/2010/main" val="992582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xmlns="" id="{994FCCC7-EF4F-4986-A969-5F63D5377314}"/>
              </a:ext>
            </a:extLst>
          </p:cNvPr>
          <p:cNvSpPr txBox="1">
            <a:spLocks/>
          </p:cNvSpPr>
          <p:nvPr/>
        </p:nvSpPr>
        <p:spPr>
          <a:xfrm>
            <a:off x="732977" y="216951"/>
            <a:ext cx="6443143" cy="691770"/>
          </a:xfrm>
          <a:prstGeom prst="rect">
            <a:avLst/>
          </a:prstGeom>
        </p:spPr>
        <p:txBody>
          <a:bodyPr tIns="108000"/>
          <a:lstStyle>
            <a:lvl1pPr algn="l" rtl="0" eaLnBrk="0" fontAlgn="base" hangingPunct="0">
              <a:spcBef>
                <a:spcPct val="0"/>
              </a:spcBef>
              <a:spcAft>
                <a:spcPct val="0"/>
              </a:spcAft>
              <a:defRPr lang="en-GB" sz="3400" b="1" kern="1200" baseline="0" dirty="0">
                <a:solidFill>
                  <a:schemeClr val="tx2"/>
                </a:solidFill>
                <a:latin typeface="+mj-lt"/>
                <a:ea typeface="+mj-ea"/>
                <a:cs typeface="+mj-cs"/>
              </a:defRPr>
            </a:lvl1pPr>
            <a:lvl2pPr algn="l" rtl="0" eaLnBrk="0" fontAlgn="base" hangingPunct="0">
              <a:spcBef>
                <a:spcPct val="0"/>
              </a:spcBef>
              <a:spcAft>
                <a:spcPct val="0"/>
              </a:spcAft>
              <a:defRPr sz="4400" b="1">
                <a:solidFill>
                  <a:schemeClr val="bg1"/>
                </a:solidFill>
                <a:latin typeface="Arial" charset="0"/>
              </a:defRPr>
            </a:lvl2pPr>
            <a:lvl3pPr algn="l" rtl="0" eaLnBrk="0" fontAlgn="base" hangingPunct="0">
              <a:spcBef>
                <a:spcPct val="0"/>
              </a:spcBef>
              <a:spcAft>
                <a:spcPct val="0"/>
              </a:spcAft>
              <a:defRPr sz="4400" b="1">
                <a:solidFill>
                  <a:schemeClr val="bg1"/>
                </a:solidFill>
                <a:latin typeface="Arial" charset="0"/>
              </a:defRPr>
            </a:lvl3pPr>
            <a:lvl4pPr algn="l" rtl="0" eaLnBrk="0" fontAlgn="base" hangingPunct="0">
              <a:spcBef>
                <a:spcPct val="0"/>
              </a:spcBef>
              <a:spcAft>
                <a:spcPct val="0"/>
              </a:spcAft>
              <a:defRPr sz="4400" b="1">
                <a:solidFill>
                  <a:schemeClr val="bg1"/>
                </a:solidFill>
                <a:latin typeface="Arial" charset="0"/>
              </a:defRPr>
            </a:lvl4pPr>
            <a:lvl5pPr algn="l" rtl="0" eaLnBrk="0" fontAlgn="base" hangingPunct="0">
              <a:spcBef>
                <a:spcPct val="0"/>
              </a:spcBef>
              <a:spcAft>
                <a:spcPct val="0"/>
              </a:spcAft>
              <a:defRPr sz="4400" b="1">
                <a:solidFill>
                  <a:schemeClr val="bg1"/>
                </a:solidFill>
                <a:latin typeface="Arial" charset="0"/>
              </a:defRPr>
            </a:lvl5pPr>
            <a:lvl6pPr marL="457200" algn="l" rtl="0" fontAlgn="base">
              <a:spcBef>
                <a:spcPct val="0"/>
              </a:spcBef>
              <a:spcAft>
                <a:spcPct val="0"/>
              </a:spcAft>
              <a:defRPr sz="4400" b="1">
                <a:solidFill>
                  <a:schemeClr val="bg1"/>
                </a:solidFill>
                <a:latin typeface="Arial" charset="0"/>
              </a:defRPr>
            </a:lvl6pPr>
            <a:lvl7pPr marL="914400" algn="l" rtl="0" fontAlgn="base">
              <a:spcBef>
                <a:spcPct val="0"/>
              </a:spcBef>
              <a:spcAft>
                <a:spcPct val="0"/>
              </a:spcAft>
              <a:defRPr sz="4400" b="1">
                <a:solidFill>
                  <a:schemeClr val="bg1"/>
                </a:solidFill>
                <a:latin typeface="Arial" charset="0"/>
              </a:defRPr>
            </a:lvl7pPr>
            <a:lvl8pPr marL="1371600" algn="l" rtl="0" fontAlgn="base">
              <a:spcBef>
                <a:spcPct val="0"/>
              </a:spcBef>
              <a:spcAft>
                <a:spcPct val="0"/>
              </a:spcAft>
              <a:defRPr sz="4400" b="1">
                <a:solidFill>
                  <a:schemeClr val="bg1"/>
                </a:solidFill>
                <a:latin typeface="Arial" charset="0"/>
              </a:defRPr>
            </a:lvl8pPr>
            <a:lvl9pPr marL="1828800" algn="l" rtl="0" fontAlgn="base">
              <a:spcBef>
                <a:spcPct val="0"/>
              </a:spcBef>
              <a:spcAft>
                <a:spcPct val="0"/>
              </a:spcAft>
              <a:defRPr sz="4400" b="1">
                <a:solidFill>
                  <a:schemeClr val="bg1"/>
                </a:solidFill>
                <a:latin typeface="Arial" charset="0"/>
              </a:defRPr>
            </a:lvl9pPr>
          </a:lstStyle>
          <a:p>
            <a:r>
              <a:rPr lang="en-US" sz="3200" dirty="0"/>
              <a:t>Prevention</a:t>
            </a:r>
            <a:endParaRPr lang="en-AU" sz="3200" dirty="0"/>
          </a:p>
        </p:txBody>
      </p:sp>
      <p:sp>
        <p:nvSpPr>
          <p:cNvPr id="3" name="Text Placeholder 2">
            <a:extLst>
              <a:ext uri="{FF2B5EF4-FFF2-40B4-BE49-F238E27FC236}">
                <a16:creationId xmlns:a16="http://schemas.microsoft.com/office/drawing/2014/main" xmlns="" id="{AD08128C-DA42-47C5-9BE0-7ABDFADF9E37}"/>
              </a:ext>
            </a:extLst>
          </p:cNvPr>
          <p:cNvSpPr>
            <a:spLocks noGrp="1"/>
          </p:cNvSpPr>
          <p:nvPr>
            <p:ph type="body" sz="quarter" idx="10"/>
          </p:nvPr>
        </p:nvSpPr>
        <p:spPr>
          <a:xfrm>
            <a:off x="733425" y="908720"/>
            <a:ext cx="5506591" cy="5616624"/>
          </a:xfrm>
        </p:spPr>
        <p:txBody>
          <a:bodyPr/>
          <a:lstStyle/>
          <a:p>
            <a:pPr>
              <a:spcBef>
                <a:spcPts val="1000"/>
              </a:spcBef>
            </a:pPr>
            <a:r>
              <a:rPr lang="en-US" sz="2000" b="1" dirty="0"/>
              <a:t>Reduce the spread of infection </a:t>
            </a:r>
            <a:endParaRPr lang="en-AU" sz="2000" dirty="0"/>
          </a:p>
          <a:p>
            <a:pPr marL="342900" indent="-342900">
              <a:lnSpc>
                <a:spcPct val="100000"/>
              </a:lnSpc>
              <a:spcBef>
                <a:spcPts val="1000"/>
              </a:spcBef>
              <a:buFont typeface="Arial" panose="020B0604020202020204" pitchFamily="34" charset="0"/>
              <a:buChar char="•"/>
            </a:pPr>
            <a:r>
              <a:rPr lang="en-AU" sz="2000" dirty="0"/>
              <a:t>Avoid touching shared objects (light switches, handrails, door handles etc) as much as possible. If you must touch such objects, wash your hands or use sanitiser promptly afterwards. Ensure you do not touch your face.</a:t>
            </a:r>
            <a:endParaRPr lang="en-US" sz="2000" dirty="0"/>
          </a:p>
          <a:p>
            <a:pPr marL="342900" indent="-342900">
              <a:lnSpc>
                <a:spcPct val="100000"/>
              </a:lnSpc>
              <a:spcBef>
                <a:spcPts val="1000"/>
              </a:spcBef>
              <a:buFont typeface="Arial" panose="020B0604020202020204" pitchFamily="34" charset="0"/>
              <a:buChar char="•"/>
            </a:pPr>
            <a:r>
              <a:rPr lang="en-AU" sz="2000" dirty="0"/>
              <a:t>Clean and disinfect frequently touched surfaces each day, more often if you think they’ve been contaminated. Use normal cleaning supplies.</a:t>
            </a:r>
            <a:endParaRPr lang="en-US" sz="2000" dirty="0"/>
          </a:p>
          <a:p>
            <a:pPr marL="342900" indent="-342900">
              <a:lnSpc>
                <a:spcPct val="100000"/>
              </a:lnSpc>
              <a:spcBef>
                <a:spcPts val="1000"/>
              </a:spcBef>
              <a:buFont typeface="Arial" panose="020B0604020202020204" pitchFamily="34" charset="0"/>
              <a:buChar char="•"/>
            </a:pPr>
            <a:r>
              <a:rPr lang="en-AU" sz="2000" dirty="0"/>
              <a:t>Do not share food, drinks and personal items including mobile phones.</a:t>
            </a:r>
            <a:endParaRPr lang="en-US" sz="2000" dirty="0"/>
          </a:p>
          <a:p>
            <a:pPr marL="342900" indent="-342900">
              <a:lnSpc>
                <a:spcPct val="100000"/>
              </a:lnSpc>
              <a:spcBef>
                <a:spcPts val="1000"/>
              </a:spcBef>
              <a:buFont typeface="Arial" panose="020B0604020202020204" pitchFamily="34" charset="0"/>
              <a:buChar char="•"/>
            </a:pPr>
            <a:r>
              <a:rPr lang="en-AU" sz="2000" dirty="0"/>
              <a:t>Do not travel if you are sick. </a:t>
            </a:r>
            <a:endParaRPr lang="en-US" sz="2000" dirty="0"/>
          </a:p>
        </p:txBody>
      </p:sp>
      <p:pic>
        <p:nvPicPr>
          <p:cNvPr id="4" name="Picture 3" descr="A close up of a logo&#10;&#10;Description automatically generated">
            <a:extLst>
              <a:ext uri="{FF2B5EF4-FFF2-40B4-BE49-F238E27FC236}">
                <a16:creationId xmlns:a16="http://schemas.microsoft.com/office/drawing/2014/main" xmlns="" id="{1AA46E5E-B015-4D80-BE28-09AF70A799D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65435" y="381508"/>
            <a:ext cx="4597007" cy="5451724"/>
          </a:xfrm>
          <a:prstGeom prst="rect">
            <a:avLst/>
          </a:prstGeom>
        </p:spPr>
      </p:pic>
    </p:spTree>
    <p:extLst>
      <p:ext uri="{BB962C8B-B14F-4D97-AF65-F5344CB8AC3E}">
        <p14:creationId xmlns:p14="http://schemas.microsoft.com/office/powerpoint/2010/main" val="345281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lstStyle/>
          <a:p>
            <a:r>
              <a:rPr lang="en-US" dirty="0" smtClean="0"/>
              <a:t>To beat malaria, the immune system needs to be able to find Plasmodium.</a:t>
            </a:r>
          </a:p>
          <a:p>
            <a:r>
              <a:rPr lang="en-US" dirty="0" smtClean="0"/>
              <a:t>But Plasmodium hides, first in liver cells and then in red blood cells. </a:t>
            </a:r>
          </a:p>
          <a:p>
            <a:r>
              <a:rPr lang="en-US" dirty="0" smtClean="0"/>
              <a:t>This prevents the immune system’s white blood cells from finding and destroying it. </a:t>
            </a:r>
          </a:p>
          <a:p>
            <a:r>
              <a:rPr lang="en-US" dirty="0" smtClean="0"/>
              <a:t>Plasmodium has a complex life cycle involving the infection and destruction of red blood cells</a:t>
            </a:r>
          </a:p>
          <a:p>
            <a:endParaRPr lang="en-US" dirty="0"/>
          </a:p>
        </p:txBody>
      </p:sp>
    </p:spTree>
    <p:extLst>
      <p:ext uri="{BB962C8B-B14F-4D97-AF65-F5344CB8AC3E}">
        <p14:creationId xmlns:p14="http://schemas.microsoft.com/office/powerpoint/2010/main" val="3090868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Symptoms of malaria</a:t>
            </a:r>
            <a:endParaRPr lang="en-US" dirty="0"/>
          </a:p>
        </p:txBody>
      </p:sp>
      <p:sp>
        <p:nvSpPr>
          <p:cNvPr id="3" name="Content Placeholder 2"/>
          <p:cNvSpPr>
            <a:spLocks noGrp="1"/>
          </p:cNvSpPr>
          <p:nvPr>
            <p:ph idx="1"/>
          </p:nvPr>
        </p:nvSpPr>
        <p:spPr/>
        <p:txBody>
          <a:bodyPr/>
          <a:lstStyle/>
          <a:p>
            <a:r>
              <a:rPr lang="en-US" dirty="0" smtClean="0"/>
              <a:t>Initial symptoms : </a:t>
            </a:r>
          </a:p>
          <a:p>
            <a:r>
              <a:rPr lang="en-US" dirty="0" smtClean="0"/>
              <a:t>Fever, headache, shivering, vomiting </a:t>
            </a:r>
          </a:p>
          <a:p>
            <a:r>
              <a:rPr lang="en-US" dirty="0" smtClean="0"/>
              <a:t>In severe cases of Plasmodium falciparum malaria, these symptoms can develop:</a:t>
            </a:r>
          </a:p>
          <a:p>
            <a:r>
              <a:rPr lang="en-US" dirty="0" smtClean="0"/>
              <a:t> Severe </a:t>
            </a:r>
            <a:r>
              <a:rPr lang="en-US" dirty="0" err="1" smtClean="0"/>
              <a:t>anaemia</a:t>
            </a:r>
            <a:r>
              <a:rPr lang="en-US" dirty="0" smtClean="0"/>
              <a:t> (lack of oxygen in blood), breathing difficulties, organ failure, problems with the nervous system</a:t>
            </a:r>
            <a:endParaRPr lang="en-US" dirty="0"/>
          </a:p>
        </p:txBody>
      </p:sp>
    </p:spTree>
    <p:extLst>
      <p:ext uri="{BB962C8B-B14F-4D97-AF65-F5344CB8AC3E}">
        <p14:creationId xmlns:p14="http://schemas.microsoft.com/office/powerpoint/2010/main" val="688201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malaria diagnosed?</a:t>
            </a:r>
            <a:endParaRPr lang="en-US" dirty="0"/>
          </a:p>
        </p:txBody>
      </p:sp>
      <p:sp>
        <p:nvSpPr>
          <p:cNvPr id="3" name="Content Placeholder 2"/>
          <p:cNvSpPr>
            <a:spLocks noGrp="1"/>
          </p:cNvSpPr>
          <p:nvPr>
            <p:ph idx="1"/>
          </p:nvPr>
        </p:nvSpPr>
        <p:spPr/>
        <p:txBody>
          <a:bodyPr/>
          <a:lstStyle/>
          <a:p>
            <a:r>
              <a:rPr lang="en-US" dirty="0" smtClean="0"/>
              <a:t>To look at samples of a patient’s blood down to a laboratory for microscope or Rapid kit test.</a:t>
            </a:r>
            <a:endParaRPr lang="en-US" dirty="0"/>
          </a:p>
        </p:txBody>
      </p:sp>
    </p:spTree>
    <p:extLst>
      <p:ext uri="{BB962C8B-B14F-4D97-AF65-F5344CB8AC3E}">
        <p14:creationId xmlns:p14="http://schemas.microsoft.com/office/powerpoint/2010/main" val="137005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malaria be prevented?</a:t>
            </a:r>
            <a:endParaRPr lang="en-US" dirty="0"/>
          </a:p>
        </p:txBody>
      </p:sp>
      <p:sp>
        <p:nvSpPr>
          <p:cNvPr id="3" name="Content Placeholder 2"/>
          <p:cNvSpPr>
            <a:spLocks noGrp="1"/>
          </p:cNvSpPr>
          <p:nvPr>
            <p:ph idx="1"/>
          </p:nvPr>
        </p:nvSpPr>
        <p:spPr/>
        <p:txBody>
          <a:bodyPr/>
          <a:lstStyle/>
          <a:p>
            <a:pPr marL="0" indent="0">
              <a:buNone/>
            </a:pPr>
            <a:r>
              <a:rPr lang="en-US" dirty="0" smtClean="0"/>
              <a:t>The main way of preventing malaria is to target mosquitoes by: </a:t>
            </a:r>
          </a:p>
          <a:p>
            <a:r>
              <a:rPr lang="en-US" dirty="0" smtClean="0"/>
              <a:t>Reducing areas of standing water where mosquitoes breed </a:t>
            </a:r>
          </a:p>
          <a:p>
            <a:r>
              <a:rPr lang="en-US" dirty="0" smtClean="0"/>
              <a:t>Using insecticide-treated bed nets that help prevent </a:t>
            </a:r>
            <a:r>
              <a:rPr lang="en-US" dirty="0" err="1" smtClean="0"/>
              <a:t>mosquitoe</a:t>
            </a:r>
            <a:r>
              <a:rPr lang="en-US" dirty="0" smtClean="0"/>
              <a:t> bites</a:t>
            </a:r>
          </a:p>
          <a:p>
            <a:r>
              <a:rPr lang="en-US" dirty="0" smtClean="0"/>
              <a:t>Spraying houses indoors with insecticides that kill mosquitoes when they land</a:t>
            </a:r>
            <a:endParaRPr lang="en-US" dirty="0"/>
          </a:p>
        </p:txBody>
      </p:sp>
    </p:spTree>
    <p:extLst>
      <p:ext uri="{BB962C8B-B14F-4D97-AF65-F5344CB8AC3E}">
        <p14:creationId xmlns:p14="http://schemas.microsoft.com/office/powerpoint/2010/main" val="1609695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malaria treated?</a:t>
            </a:r>
            <a:endParaRPr lang="en-US" dirty="0"/>
          </a:p>
        </p:txBody>
      </p:sp>
      <p:sp>
        <p:nvSpPr>
          <p:cNvPr id="3" name="Content Placeholder 2"/>
          <p:cNvSpPr>
            <a:spLocks noGrp="1"/>
          </p:cNvSpPr>
          <p:nvPr>
            <p:ph idx="1"/>
          </p:nvPr>
        </p:nvSpPr>
        <p:spPr/>
        <p:txBody>
          <a:bodyPr>
            <a:normAutofit lnSpcReduction="10000"/>
          </a:bodyPr>
          <a:lstStyle/>
          <a:p>
            <a:r>
              <a:rPr lang="en-US" dirty="0" smtClean="0"/>
              <a:t>Quick diagnosis and treatment of malaria with anti-malarial drugs prevents deaths and reduces transmission. </a:t>
            </a:r>
          </a:p>
          <a:p>
            <a:pPr marL="0" indent="0">
              <a:buNone/>
            </a:pPr>
            <a:r>
              <a:rPr lang="en-US" dirty="0" smtClean="0"/>
              <a:t>– </a:t>
            </a:r>
            <a:r>
              <a:rPr lang="en-US" dirty="0" err="1" smtClean="0"/>
              <a:t>artemether</a:t>
            </a:r>
            <a:r>
              <a:rPr lang="en-US" dirty="0" smtClean="0"/>
              <a:t>–</a:t>
            </a:r>
            <a:r>
              <a:rPr lang="en-US" dirty="0" err="1" smtClean="0"/>
              <a:t>lumefantrine</a:t>
            </a:r>
            <a:r>
              <a:rPr lang="en-US" dirty="0" smtClean="0"/>
              <a:t> </a:t>
            </a:r>
          </a:p>
          <a:p>
            <a:pPr marL="0" indent="0">
              <a:buNone/>
            </a:pPr>
            <a:r>
              <a:rPr lang="en-US" dirty="0" smtClean="0"/>
              <a:t>– </a:t>
            </a:r>
            <a:r>
              <a:rPr lang="en-US" dirty="0" err="1" smtClean="0"/>
              <a:t>atovaquone</a:t>
            </a:r>
            <a:r>
              <a:rPr lang="en-US" dirty="0" smtClean="0"/>
              <a:t>–</a:t>
            </a:r>
            <a:r>
              <a:rPr lang="en-US" dirty="0" err="1" smtClean="0"/>
              <a:t>proguanil</a:t>
            </a:r>
            <a:endParaRPr lang="en-US" dirty="0" smtClean="0"/>
          </a:p>
          <a:p>
            <a:pPr marL="0" indent="0">
              <a:buNone/>
            </a:pPr>
            <a:r>
              <a:rPr lang="en-US" dirty="0" smtClean="0"/>
              <a:t>– </a:t>
            </a:r>
            <a:r>
              <a:rPr lang="en-US" dirty="0" err="1" smtClean="0"/>
              <a:t>dihydroartemisinin</a:t>
            </a:r>
            <a:r>
              <a:rPr lang="en-US" dirty="0" smtClean="0"/>
              <a:t>–</a:t>
            </a:r>
            <a:r>
              <a:rPr lang="en-US" dirty="0" err="1" smtClean="0"/>
              <a:t>piperaquine</a:t>
            </a:r>
            <a:endParaRPr lang="en-US" dirty="0" smtClean="0"/>
          </a:p>
          <a:p>
            <a:pPr marL="0" indent="0">
              <a:buNone/>
            </a:pPr>
            <a:r>
              <a:rPr lang="en-US" dirty="0" smtClean="0"/>
              <a:t>– quinine plus doxycycline or clindamycin.</a:t>
            </a:r>
          </a:p>
          <a:p>
            <a:r>
              <a:rPr lang="en-US" dirty="0" smtClean="0"/>
              <a:t>But the cost of such drugs and the development of resistance by Plasmodium poses challenges. </a:t>
            </a:r>
          </a:p>
          <a:p>
            <a:r>
              <a:rPr lang="en-US" dirty="0" smtClean="0"/>
              <a:t>Ideally, we would prevent people from getting malaria in the first place.</a:t>
            </a:r>
            <a:endParaRPr lang="en-US" dirty="0"/>
          </a:p>
        </p:txBody>
      </p:sp>
    </p:spTree>
    <p:extLst>
      <p:ext uri="{BB962C8B-B14F-4D97-AF65-F5344CB8AC3E}">
        <p14:creationId xmlns:p14="http://schemas.microsoft.com/office/powerpoint/2010/main" val="3771072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Vaccines could help prevent malaria</a:t>
            </a:r>
            <a:endParaRPr lang="en-US" dirty="0"/>
          </a:p>
        </p:txBody>
      </p:sp>
      <p:sp>
        <p:nvSpPr>
          <p:cNvPr id="3" name="Content Placeholder 2"/>
          <p:cNvSpPr>
            <a:spLocks noGrp="1"/>
          </p:cNvSpPr>
          <p:nvPr>
            <p:ph idx="1"/>
          </p:nvPr>
        </p:nvSpPr>
        <p:spPr/>
        <p:txBody>
          <a:bodyPr/>
          <a:lstStyle/>
          <a:p>
            <a:r>
              <a:rPr lang="en-US" dirty="0" smtClean="0"/>
              <a:t>A malaria vaccine would train the immune system to find and destroy Plasmodium before it does any damage. </a:t>
            </a:r>
          </a:p>
          <a:p>
            <a:r>
              <a:rPr lang="en-US" dirty="0" smtClean="0"/>
              <a:t>The most promising vaccine being researched is called RTS,S and is currently being tested to see how safe and effective it is.</a:t>
            </a:r>
            <a:endParaRPr lang="en-US" dirty="0"/>
          </a:p>
        </p:txBody>
      </p:sp>
    </p:spTree>
    <p:extLst>
      <p:ext uri="{BB962C8B-B14F-4D97-AF65-F5344CB8AC3E}">
        <p14:creationId xmlns:p14="http://schemas.microsoft.com/office/powerpoint/2010/main" val="3760059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7786</TotalTime>
  <Words>1586</Words>
  <Application>Microsoft Office PowerPoint</Application>
  <PresentationFormat>Widescreen</PresentationFormat>
  <Paragraphs>164</Paragraphs>
  <Slides>31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Courier New</vt:lpstr>
      <vt:lpstr>Wingdings 2</vt:lpstr>
      <vt:lpstr>Office Theme</vt:lpstr>
      <vt:lpstr>Malaria, Other Infections including airborne diseases</vt:lpstr>
      <vt:lpstr>What is malaria? </vt:lpstr>
      <vt:lpstr>What causes malaria? </vt:lpstr>
      <vt:lpstr>Cont.</vt:lpstr>
      <vt:lpstr>Symptoms of malaria</vt:lpstr>
      <vt:lpstr>How is malaria diagnosed?</vt:lpstr>
      <vt:lpstr>How can malaria be prevented?</vt:lpstr>
      <vt:lpstr>How is malaria treated?</vt:lpstr>
      <vt:lpstr>Vaccines could help prevent malaria</vt:lpstr>
      <vt:lpstr>Link between Malaria and Airborne disease</vt:lpstr>
      <vt:lpstr>Other Airborne diseases</vt:lpstr>
      <vt:lpstr>Examples of Airborne diseases</vt:lpstr>
      <vt:lpstr>TUBERCULOSIS (TB)</vt:lpstr>
      <vt:lpstr>WHAT IS TB</vt:lpstr>
      <vt:lpstr>PowerPoint Presentation</vt:lpstr>
      <vt:lpstr>HOW IS TB TRANSMITTED</vt:lpstr>
      <vt:lpstr>PowerPoint Presentation</vt:lpstr>
      <vt:lpstr>RISK OF TRANSMISSION</vt:lpstr>
      <vt:lpstr> KEY RISK FACTORS FOR PROGRESSION OF TB INFECTION TO TB DISEASE </vt:lpstr>
      <vt:lpstr>WHO IS PRESUMPTIVE TB CASE</vt:lpstr>
      <vt:lpstr>HOW TO MAKE THE DIAGNOSIS OF TB</vt:lpstr>
      <vt:lpstr>HOW CAN TB BE PREVENTED </vt:lpstr>
      <vt:lpstr>COVID-19 DISEASE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Other Infections including airborne diseases</dc:title>
  <dc:creator>john bimba</dc:creator>
  <cp:lastModifiedBy>Microsoft account</cp:lastModifiedBy>
  <cp:revision>18</cp:revision>
  <dcterms:created xsi:type="dcterms:W3CDTF">2019-10-17T16:15:06Z</dcterms:created>
  <dcterms:modified xsi:type="dcterms:W3CDTF">2021-03-18T20:48:33Z</dcterms:modified>
</cp:coreProperties>
</file>