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8" r:id="rId6"/>
    <p:sldId id="260" r:id="rId7"/>
    <p:sldId id="269" r:id="rId8"/>
    <p:sldId id="267" r:id="rId9"/>
    <p:sldId id="262" r:id="rId10"/>
    <p:sldId id="263" r:id="rId11"/>
    <p:sldId id="270" r:id="rId12"/>
    <p:sldId id="27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7250-00D9-A034-2EF5-1E1550AE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81865"/>
            <a:ext cx="9001462" cy="2387600"/>
          </a:xfrm>
        </p:spPr>
        <p:txBody>
          <a:bodyPr/>
          <a:lstStyle/>
          <a:p>
            <a:r>
              <a:rPr lang="en-US" dirty="0"/>
              <a:t>SIWEs technical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8F66F-7BBF-7D67-C4F3-091A16D58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108621"/>
            <a:ext cx="9001462" cy="2292178"/>
          </a:xfrm>
        </p:spPr>
        <p:txBody>
          <a:bodyPr>
            <a:noAutofit/>
          </a:bodyPr>
          <a:lstStyle/>
          <a:p>
            <a:r>
              <a:rPr lang="en-US" dirty="0"/>
              <a:t>Attachment: Global Distance Learning Institute</a:t>
            </a:r>
          </a:p>
          <a:p>
            <a:r>
              <a:rPr lang="en-US" dirty="0"/>
              <a:t>By: Ganiyu Bolaji</a:t>
            </a:r>
          </a:p>
        </p:txBody>
      </p:sp>
    </p:spTree>
    <p:extLst>
      <p:ext uri="{BB962C8B-B14F-4D97-AF65-F5344CB8AC3E}">
        <p14:creationId xmlns:p14="http://schemas.microsoft.com/office/powerpoint/2010/main" val="258011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DA1A-8C31-E4CC-4D1E-00E82E53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Assigned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B7D4-FB34-EE15-8EBE-E596FDA4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support JAMB and CBT Exams</a:t>
            </a:r>
          </a:p>
          <a:p>
            <a:r>
              <a:rPr lang="en-US" dirty="0"/>
              <a:t>Marketer (both traditional and systemized) </a:t>
            </a:r>
          </a:p>
          <a:p>
            <a:r>
              <a:rPr lang="en-US" dirty="0"/>
              <a:t>Customer Service</a:t>
            </a:r>
          </a:p>
          <a:p>
            <a:r>
              <a:rPr lang="en-US" dirty="0"/>
              <a:t>System Repairs</a:t>
            </a:r>
          </a:p>
          <a:p>
            <a:r>
              <a:rPr lang="en-US" dirty="0"/>
              <a:t>Taught Python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DF405-1008-FEDF-40AA-6F32AD41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3052119"/>
            <a:ext cx="5317524" cy="3447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6E0FE-4E95-3737-2396-1B2119C5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641" y="4572000"/>
            <a:ext cx="2925976" cy="21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2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D7D1-8A2A-AEE8-3498-13A4DC00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skills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223D-C827-4621-2EF9-8A944B4B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development skills</a:t>
            </a:r>
          </a:p>
          <a:p>
            <a:r>
              <a:rPr lang="en-US" dirty="0"/>
              <a:t>Web development skills</a:t>
            </a:r>
          </a:p>
          <a:p>
            <a:r>
              <a:rPr lang="en-US" dirty="0"/>
              <a:t>GitHub collaboration </a:t>
            </a:r>
          </a:p>
          <a:p>
            <a:r>
              <a:rPr lang="en-US" dirty="0"/>
              <a:t>Networking skills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CFAB9-478E-7E3D-03FF-B4634724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869" y="1648324"/>
            <a:ext cx="5618205" cy="3025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E384A-6422-374E-46F7-8977B0D7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040659"/>
            <a:ext cx="5182206" cy="28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7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FF0-2A86-BBBC-9BD1-10A6AF29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Web and mobile Dev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D1E70-DFCA-D072-5336-988EBCA7F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172" y="1158153"/>
            <a:ext cx="3916223" cy="29707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13D8-C31B-A15D-1DAD-6F337506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" y="1436987"/>
            <a:ext cx="4178206" cy="3378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941E2-4AE8-8129-C0EA-2705B1C3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369" y="4274972"/>
            <a:ext cx="4011827" cy="258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BD272-9662-5949-4676-DC085CD25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" y="4815530"/>
            <a:ext cx="4178207" cy="216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2F8A0F-8FB1-D88B-B244-21BFC9193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578" y="3566362"/>
            <a:ext cx="3752335" cy="1817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AEAB6D-8363-8C3E-F00C-C61BDD066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757" y="1158153"/>
            <a:ext cx="3768810" cy="24082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B7B7F-7438-9E5F-881B-31075A4E8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010" y="5383954"/>
            <a:ext cx="2125363" cy="1552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817740-CE9D-BAA0-42B0-9F64122F27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485" y="5423880"/>
            <a:ext cx="1977082" cy="1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2DB2-5E09-AFB2-CCD8-FD4496A1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0CB9-B514-0609-DD60-41B66E27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and Mobile Skills</a:t>
            </a:r>
          </a:p>
          <a:p>
            <a:r>
              <a:rPr lang="en-US" dirty="0"/>
              <a:t>Networking and Marketing</a:t>
            </a:r>
          </a:p>
          <a:p>
            <a:r>
              <a:rPr lang="en-US" dirty="0"/>
              <a:t>React JS and React Native</a:t>
            </a:r>
          </a:p>
          <a:p>
            <a:r>
              <a:rPr lang="en-US" dirty="0"/>
              <a:t>Node JS and Firebase</a:t>
            </a:r>
          </a:p>
          <a:p>
            <a:r>
              <a:rPr lang="en-US" dirty="0"/>
              <a:t>Packet Tracer Simulation</a:t>
            </a:r>
          </a:p>
          <a:p>
            <a:r>
              <a:rPr lang="en-US" dirty="0"/>
              <a:t>Networking device configurations</a:t>
            </a:r>
          </a:p>
          <a:p>
            <a:r>
              <a:rPr lang="en-US" dirty="0"/>
              <a:t>Teaching Experience (Python)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9C4D-40EE-E18C-A894-1856FD9C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6F41-0AE0-DC17-0A10-8B0783C8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is the right place to acquire new skills</a:t>
            </a:r>
          </a:p>
          <a:p>
            <a:r>
              <a:rPr lang="en-US" dirty="0"/>
              <a:t>They provide helpful tech solutions</a:t>
            </a:r>
          </a:p>
          <a:p>
            <a:r>
              <a:rPr lang="en-US" dirty="0"/>
              <a:t>They are always open to work for affordable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344D-F0A8-4E34-DA29-44D42BA1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C206-F33A-CBC4-B00B-EE914CBE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effectLst/>
                <a:latin typeface="Berlin Sans FB" panose="020E0602020502020306" pitchFamily="34" charset="0"/>
                <a:ea typeface="Calibri" panose="020F0502020204030204" pitchFamily="34" charset="0"/>
              </a:rPr>
              <a:t>The IT journey was an experience not to be ever forgotten not just for the skills I acquired but for the hands on experience on the devices and the development of the software I made in the company</a:t>
            </a:r>
            <a:endParaRPr lang="en-US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6EA8-10C4-8F85-3AEB-BD4B64C5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0"/>
            <a:ext cx="10353761" cy="1326321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BA4-87FE-1B92-FD4B-1FF60A91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8605"/>
            <a:ext cx="10353762" cy="50497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Global Distance Learning Institute</a:t>
            </a:r>
          </a:p>
          <a:p>
            <a:r>
              <a:rPr lang="en-US" dirty="0"/>
              <a:t>Organizational Diagram</a:t>
            </a:r>
          </a:p>
          <a:p>
            <a:r>
              <a:rPr lang="en-US" dirty="0"/>
              <a:t>About the GDLI</a:t>
            </a:r>
          </a:p>
          <a:p>
            <a:r>
              <a:rPr lang="en-US" dirty="0"/>
              <a:t>Department Of Placement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Python class I taught</a:t>
            </a:r>
          </a:p>
          <a:p>
            <a:r>
              <a:rPr lang="en-US" dirty="0"/>
              <a:t>Skills Learnt</a:t>
            </a:r>
          </a:p>
          <a:p>
            <a:r>
              <a:rPr lang="en-US" dirty="0"/>
              <a:t>Task Assigned</a:t>
            </a:r>
          </a:p>
          <a:p>
            <a:r>
              <a:rPr lang="en-US" dirty="0"/>
              <a:t>Personal skills acquired</a:t>
            </a:r>
          </a:p>
          <a:p>
            <a:r>
              <a:rPr lang="en-US" dirty="0"/>
              <a:t>Experience acquired</a:t>
            </a:r>
          </a:p>
          <a:p>
            <a:r>
              <a:rPr lang="en-US" dirty="0"/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1820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C269-9334-8CB6-2843-E490F257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distance learning institute(</a:t>
            </a:r>
            <a:r>
              <a:rPr lang="en-US" dirty="0" err="1"/>
              <a:t>Afrihub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CCB-5EA2-A472-0877-280B1401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established in May 2004 to provide human capacity building technology</a:t>
            </a:r>
          </a:p>
          <a:p>
            <a:r>
              <a:rPr lang="en-US" dirty="0"/>
              <a:t>The companies vision is to strive to be dynamic, using state of the art technologies for excellence in service delivery, quality and customer’s value</a:t>
            </a:r>
          </a:p>
          <a:p>
            <a:r>
              <a:rPr lang="en-US" dirty="0"/>
              <a:t>The companies mission is to provide the critical combination of all required resources/knowledge to unleash the power of ICT and Trans-National Education (TNE)</a:t>
            </a:r>
          </a:p>
          <a:p>
            <a:r>
              <a:rPr lang="en-US" dirty="0"/>
              <a:t>The company provides educational </a:t>
            </a:r>
          </a:p>
          <a:p>
            <a:pPr marL="0" indent="0">
              <a:buNone/>
            </a:pPr>
            <a:r>
              <a:rPr lang="en-US" dirty="0"/>
              <a:t>    facilities and learning guidelines.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6FCC5-5557-BF52-45FA-58F4CFD1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59" y="4263082"/>
            <a:ext cx="5511114" cy="24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5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E67B-E73C-75B1-7FEF-5A84DFBE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72996"/>
            <a:ext cx="10353761" cy="1326321"/>
          </a:xfrm>
        </p:spPr>
        <p:txBody>
          <a:bodyPr/>
          <a:lstStyle/>
          <a:p>
            <a:r>
              <a:rPr lang="en-US" dirty="0"/>
              <a:t>Organizational structure</a:t>
            </a:r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B3C633BB-9615-3DD1-D466-B88B76463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03" y="1499317"/>
            <a:ext cx="8896865" cy="5185687"/>
          </a:xfrm>
        </p:spPr>
      </p:pic>
    </p:spTree>
    <p:extLst>
      <p:ext uri="{BB962C8B-B14F-4D97-AF65-F5344CB8AC3E}">
        <p14:creationId xmlns:p14="http://schemas.microsoft.com/office/powerpoint/2010/main" val="22331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C76B-BE87-ED74-16C6-640B3E7C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company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39DA-1AD3-BFB7-807A-6878C422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tech solutions</a:t>
            </a:r>
          </a:p>
          <a:p>
            <a:r>
              <a:rPr lang="en-US" dirty="0"/>
              <a:t>Teach career building skills</a:t>
            </a:r>
          </a:p>
        </p:txBody>
      </p:sp>
    </p:spTree>
    <p:extLst>
      <p:ext uri="{BB962C8B-B14F-4D97-AF65-F5344CB8AC3E}">
        <p14:creationId xmlns:p14="http://schemas.microsoft.com/office/powerpoint/2010/main" val="160681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D21-042A-6169-4FEB-C8E7535A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Of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2869-0B6E-9D1B-B48D-F4EABF0D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NOC department</a:t>
            </a:r>
          </a:p>
          <a:p>
            <a:r>
              <a:rPr lang="en-US" dirty="0"/>
              <a:t>Marketing department</a:t>
            </a:r>
          </a:p>
          <a:p>
            <a:r>
              <a:rPr lang="en-US" dirty="0"/>
              <a:t>Customer Care department</a:t>
            </a:r>
          </a:p>
        </p:txBody>
      </p:sp>
    </p:spTree>
    <p:extLst>
      <p:ext uri="{BB962C8B-B14F-4D97-AF65-F5344CB8AC3E}">
        <p14:creationId xmlns:p14="http://schemas.microsoft.com/office/powerpoint/2010/main" val="332626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4D12-EF4A-35E5-A28E-CFD05807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fit into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0B43-44E9-165E-3ABA-BA1F7ECC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attentive to skills and instructions</a:t>
            </a:r>
          </a:p>
          <a:p>
            <a:r>
              <a:rPr lang="en-US" dirty="0"/>
              <a:t>Asked frequent questions</a:t>
            </a:r>
          </a:p>
          <a:p>
            <a:r>
              <a:rPr lang="en-US" dirty="0"/>
              <a:t>Worked as a team</a:t>
            </a:r>
          </a:p>
        </p:txBody>
      </p:sp>
    </p:spTree>
    <p:extLst>
      <p:ext uri="{BB962C8B-B14F-4D97-AF65-F5344CB8AC3E}">
        <p14:creationId xmlns:p14="http://schemas.microsoft.com/office/powerpoint/2010/main" val="61368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B2B0-F987-C7DB-7A62-044456FF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46" y="58982"/>
            <a:ext cx="10353761" cy="1326321"/>
          </a:xfrm>
        </p:spPr>
        <p:txBody>
          <a:bodyPr/>
          <a:lstStyle/>
          <a:p>
            <a:r>
              <a:rPr lang="en-US" dirty="0"/>
              <a:t>Python class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1875-3FD4-A53D-E70D-F5851B0D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</a:p>
          <a:p>
            <a:r>
              <a:rPr lang="en-US" dirty="0"/>
              <a:t>Conditional statements </a:t>
            </a:r>
          </a:p>
          <a:p>
            <a:r>
              <a:rPr lang="en-US" dirty="0"/>
              <a:t>Loops </a:t>
            </a:r>
          </a:p>
          <a:p>
            <a:r>
              <a:rPr lang="en-US" dirty="0"/>
              <a:t>Functions</a:t>
            </a:r>
          </a:p>
          <a:p>
            <a:r>
              <a:rPr lang="en-US" dirty="0" err="1"/>
              <a:t>Oop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B9DE6-BC89-88F8-1218-C84C24B9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76" y="2543562"/>
            <a:ext cx="4603792" cy="4013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AE23D-027C-51B0-C370-E47EE450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9503"/>
            <a:ext cx="2508422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6F36-7AB5-EB38-45F0-EF06C917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7971-33DE-D3C9-35D1-A9B06D95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Skills</a:t>
            </a:r>
          </a:p>
          <a:p>
            <a:r>
              <a:rPr lang="en-US" dirty="0"/>
              <a:t>Software Development Skills</a:t>
            </a:r>
          </a:p>
          <a:p>
            <a:r>
              <a:rPr lang="en-US" dirty="0"/>
              <a:t>Communication Skills</a:t>
            </a:r>
          </a:p>
          <a:p>
            <a:r>
              <a:rPr lang="en-US" dirty="0"/>
              <a:t>Marketing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63DD5-4EAA-78A8-40AF-ECC363AE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70" y="3237470"/>
            <a:ext cx="5123935" cy="31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238</TotalTime>
  <Words>321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Bookman Old Style</vt:lpstr>
      <vt:lpstr>Rockwell</vt:lpstr>
      <vt:lpstr>Damask</vt:lpstr>
      <vt:lpstr>SIWEs technical report</vt:lpstr>
      <vt:lpstr>Contents</vt:lpstr>
      <vt:lpstr>Global distance learning institute(Afrihub)</vt:lpstr>
      <vt:lpstr>Organizational structure</vt:lpstr>
      <vt:lpstr>What the company does</vt:lpstr>
      <vt:lpstr>Department Of placement</vt:lpstr>
      <vt:lpstr>How I fit into the company</vt:lpstr>
      <vt:lpstr>Python class I taught</vt:lpstr>
      <vt:lpstr>Skills Acquired</vt:lpstr>
      <vt:lpstr>Tasks Assigned</vt:lpstr>
      <vt:lpstr>Personal skills acquired</vt:lpstr>
      <vt:lpstr>Web and mobile Dev Projects</vt:lpstr>
      <vt:lpstr>Experience Acquired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SIWEs technical report</dc:title>
  <dc:creator>DELL</dc:creator>
  <cp:lastModifiedBy>DELL</cp:lastModifiedBy>
  <cp:revision>2</cp:revision>
  <dcterms:created xsi:type="dcterms:W3CDTF">2022-11-02T21:25:20Z</dcterms:created>
  <dcterms:modified xsi:type="dcterms:W3CDTF">2022-11-09T23:53:17Z</dcterms:modified>
</cp:coreProperties>
</file>