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82" y="2495170"/>
            <a:ext cx="8239570" cy="1373070"/>
          </a:xfrm>
        </p:spPr>
        <p:txBody>
          <a:bodyPr/>
          <a:lstStyle/>
          <a:p>
            <a:r>
              <a:rPr lang="en-US" dirty="0" smtClean="0"/>
              <a:t>SIWES TECHNICAL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at </a:t>
            </a:r>
            <a:r>
              <a:rPr lang="en-US" dirty="0"/>
              <a:t>Neo Cloud Technologies</a:t>
            </a:r>
          </a:p>
          <a:p>
            <a:r>
              <a:rPr lang="en-US" dirty="0" smtClean="0"/>
              <a:t>Created by Chukwu Daniel </a:t>
            </a:r>
            <a:r>
              <a:rPr lang="en-US" dirty="0" err="1" smtClean="0"/>
              <a:t>Nonso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02" y="5792481"/>
            <a:ext cx="749471" cy="7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 </a:t>
            </a:r>
            <a:r>
              <a:rPr lang="en-US" dirty="0"/>
              <a:t>W</a:t>
            </a:r>
            <a:r>
              <a:rPr lang="en-US" dirty="0" smtClean="0"/>
              <a:t>ebsite</a:t>
            </a:r>
          </a:p>
          <a:p>
            <a:r>
              <a:rPr lang="en-US" dirty="0" smtClean="0"/>
              <a:t>A Note Taking Web Application</a:t>
            </a:r>
          </a:p>
          <a:p>
            <a:r>
              <a:rPr lang="en-US" dirty="0" smtClean="0"/>
              <a:t>Neo Cloud Mobile Application</a:t>
            </a:r>
          </a:p>
          <a:p>
            <a:r>
              <a:rPr lang="en-US" dirty="0" smtClean="0"/>
              <a:t>Neo </a:t>
            </a:r>
            <a:r>
              <a:rPr lang="en-US" dirty="0"/>
              <a:t>Cloud Mobile </a:t>
            </a:r>
            <a:r>
              <a:rPr lang="en-US" dirty="0" smtClean="0"/>
              <a:t>Application Backend</a:t>
            </a:r>
          </a:p>
        </p:txBody>
      </p:sp>
    </p:spTree>
    <p:extLst>
      <p:ext uri="{BB962C8B-B14F-4D97-AF65-F5344CB8AC3E}">
        <p14:creationId xmlns:p14="http://schemas.microsoft.com/office/powerpoint/2010/main" val="269034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015" y="3659721"/>
            <a:ext cx="4910871" cy="2762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87" y="2325009"/>
            <a:ext cx="6411082" cy="36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TakeNote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(</a:t>
            </a:r>
            <a:r>
              <a:rPr lang="en-US" dirty="0"/>
              <a:t>A Note Taking Web </a:t>
            </a:r>
            <a:r>
              <a:rPr lang="en-US" dirty="0" smtClean="0"/>
              <a:t>Application)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58" y="3875637"/>
            <a:ext cx="4594101" cy="258418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66" y="2377989"/>
            <a:ext cx="6397978" cy="3598863"/>
          </a:xfrm>
        </p:spPr>
      </p:pic>
    </p:spTree>
    <p:extLst>
      <p:ext uri="{BB962C8B-B14F-4D97-AF65-F5344CB8AC3E}">
        <p14:creationId xmlns:p14="http://schemas.microsoft.com/office/powerpoint/2010/main" val="383760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Cloud Mobile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8" y="2486927"/>
            <a:ext cx="1661013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49" y="2272743"/>
            <a:ext cx="1813344" cy="3928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51" y="2107986"/>
            <a:ext cx="1977908" cy="4285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17" y="1967943"/>
            <a:ext cx="2103253" cy="4557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44" y="1701554"/>
            <a:ext cx="2340596" cy="50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 Cloud Mobile Application (Backend)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4" y="2141838"/>
            <a:ext cx="6165160" cy="346790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80" y="2979351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4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Importance of planning projects</a:t>
            </a:r>
          </a:p>
          <a:p>
            <a:pPr marL="0" indent="0">
              <a:buNone/>
            </a:pPr>
            <a:r>
              <a:rPr lang="en-US" dirty="0" smtClean="0"/>
              <a:t>- Importance of clean architecture, when building flutter apps</a:t>
            </a:r>
          </a:p>
          <a:p>
            <a:pPr>
              <a:buFontTx/>
              <a:buChar char="-"/>
            </a:pPr>
            <a:r>
              <a:rPr lang="en-US" dirty="0" smtClean="0"/>
              <a:t>Structuring mobile application projects</a:t>
            </a:r>
          </a:p>
          <a:p>
            <a:pPr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hy planning can be important</a:t>
            </a:r>
          </a:p>
          <a:p>
            <a:pPr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hy it’s best to follow the agile methodology when creating software solutions</a:t>
            </a:r>
          </a:p>
          <a:p>
            <a:pPr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hy the TDD approach to software development is the best approach to software development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My Internship was nothing </a:t>
            </a:r>
            <a:r>
              <a:rPr lang="en-US" dirty="0"/>
              <a:t>short of transformative. It </a:t>
            </a:r>
            <a:r>
              <a:rPr lang="en-US" dirty="0" smtClean="0"/>
              <a:t>equipped </a:t>
            </a:r>
            <a:r>
              <a:rPr lang="en-US" dirty="0"/>
              <a:t>me with valuable </a:t>
            </a:r>
            <a:r>
              <a:rPr lang="en-US" dirty="0" smtClean="0"/>
              <a:t>skills, showing me the </a:t>
            </a:r>
            <a:r>
              <a:rPr lang="en-US" dirty="0"/>
              <a:t>dynamic world of technology, </a:t>
            </a:r>
            <a:r>
              <a:rPr lang="en-US" dirty="0" smtClean="0"/>
              <a:t>exposing me to the work environment and how scary real world problems can be.</a:t>
            </a:r>
          </a:p>
          <a:p>
            <a:r>
              <a:rPr lang="en-US" dirty="0" smtClean="0"/>
              <a:t>I had </a:t>
            </a:r>
            <a:r>
              <a:rPr lang="en-US" dirty="0"/>
              <a:t>the privilege of working </a:t>
            </a:r>
            <a:r>
              <a:rPr lang="en-US" dirty="0" smtClean="0"/>
              <a:t>with multiple technologies to solve problems, contributing </a:t>
            </a:r>
            <a:r>
              <a:rPr lang="en-US" dirty="0"/>
              <a:t>to </a:t>
            </a:r>
            <a:r>
              <a:rPr lang="en-US" dirty="0" smtClean="0"/>
              <a:t>the development of </a:t>
            </a:r>
            <a:r>
              <a:rPr lang="en-US" dirty="0"/>
              <a:t>innovative </a:t>
            </a:r>
            <a:r>
              <a:rPr lang="en-US" dirty="0" smtClean="0"/>
              <a:t>solutions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Though it was </a:t>
            </a:r>
            <a:r>
              <a:rPr lang="en-US" dirty="0" err="1" smtClean="0"/>
              <a:t>kinda</a:t>
            </a:r>
            <a:r>
              <a:rPr lang="en-US" dirty="0" smtClean="0"/>
              <a:t> stressful going to work everyday 😅, I’ve to say it was worth it.</a:t>
            </a:r>
          </a:p>
          <a:p>
            <a:endParaRPr lang="en-US" dirty="0" smtClean="0"/>
          </a:p>
          <a:p>
            <a:r>
              <a:rPr lang="en-US" dirty="0" smtClean="0"/>
              <a:t>Thank You 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66690"/>
            <a:ext cx="478620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About Neo Cloud Technology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Experience </a:t>
            </a:r>
            <a:r>
              <a:rPr lang="en-US" dirty="0"/>
              <a:t>at </a:t>
            </a:r>
            <a:r>
              <a:rPr lang="en-US" dirty="0" smtClean="0"/>
              <a:t>NCT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Internship </a:t>
            </a:r>
            <a:r>
              <a:rPr lang="en-US" dirty="0" smtClean="0"/>
              <a:t>Program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Health Care </a:t>
            </a:r>
            <a:r>
              <a:rPr lang="en-US" dirty="0" smtClean="0"/>
              <a:t>System 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Company’s </a:t>
            </a:r>
            <a:r>
              <a:rPr lang="en-US" dirty="0" smtClean="0"/>
              <a:t>Website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1261" y="237205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3. Department </a:t>
            </a:r>
            <a:r>
              <a:rPr lang="en-US" sz="2400" dirty="0"/>
              <a:t>of </a:t>
            </a:r>
            <a:r>
              <a:rPr lang="en-US" sz="2400" dirty="0" smtClean="0"/>
              <a:t>Placement</a:t>
            </a:r>
          </a:p>
          <a:p>
            <a:endParaRPr lang="en-US" sz="2400" dirty="0"/>
          </a:p>
          <a:p>
            <a:r>
              <a:rPr lang="en-US" sz="2400" dirty="0" smtClean="0"/>
              <a:t>4. Skills </a:t>
            </a:r>
            <a:r>
              <a:rPr lang="en-US" sz="2400" dirty="0"/>
              <a:t>Acquired</a:t>
            </a:r>
          </a:p>
          <a:p>
            <a:endParaRPr lang="en-US" sz="2400" dirty="0" smtClean="0"/>
          </a:p>
          <a:p>
            <a:r>
              <a:rPr lang="en-US" sz="2400" dirty="0" smtClean="0"/>
              <a:t>5. Projects </a:t>
            </a:r>
            <a:r>
              <a:rPr lang="en-US" sz="2400" dirty="0"/>
              <a:t>I worked on</a:t>
            </a:r>
          </a:p>
          <a:p>
            <a:endParaRPr lang="en-US" sz="2400" dirty="0" smtClean="0"/>
          </a:p>
          <a:p>
            <a:r>
              <a:rPr lang="en-US" sz="2400" dirty="0" smtClean="0"/>
              <a:t>6. Takeaways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7. 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99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Neo Cloud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65073"/>
          </a:xfrm>
        </p:spPr>
        <p:txBody>
          <a:bodyPr/>
          <a:lstStyle/>
          <a:p>
            <a:r>
              <a:rPr lang="en-US" dirty="0"/>
              <a:t>Neo Cloud </a:t>
            </a:r>
            <a:r>
              <a:rPr lang="en-US" dirty="0" smtClean="0"/>
              <a:t>Technologies (NCT) </a:t>
            </a:r>
            <a:r>
              <a:rPr lang="en-US" dirty="0"/>
              <a:t>is a multi-product IT firm that provides creative and technology services across various </a:t>
            </a:r>
            <a:r>
              <a:rPr lang="en-US" dirty="0" smtClean="0"/>
              <a:t>sectors.</a:t>
            </a:r>
          </a:p>
          <a:p>
            <a:endParaRPr lang="en-US" dirty="0" smtClean="0"/>
          </a:p>
          <a:p>
            <a:r>
              <a:rPr lang="en-US" dirty="0" smtClean="0"/>
              <a:t>NCT focuses on delivering </a:t>
            </a:r>
            <a:r>
              <a:rPr lang="en-US" dirty="0"/>
              <a:t>outstanding experiences for </a:t>
            </a:r>
            <a:r>
              <a:rPr lang="en-US" dirty="0" smtClean="0"/>
              <a:t>its clients</a:t>
            </a:r>
            <a:r>
              <a:rPr lang="en-US" dirty="0"/>
              <a:t>,</a:t>
            </a:r>
            <a:r>
              <a:rPr lang="en-US" dirty="0" smtClean="0"/>
              <a:t> fostering </a:t>
            </a:r>
            <a:r>
              <a:rPr lang="en-US" dirty="0"/>
              <a:t>a culture of ongoing learning through </a:t>
            </a:r>
            <a:r>
              <a:rPr lang="en-US" dirty="0" smtClean="0"/>
              <a:t>there </a:t>
            </a:r>
            <a:r>
              <a:rPr lang="en-US" dirty="0"/>
              <a:t>collaborations with solution and education providers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NCT largely trains newbies in tech and helps them take there skill from a beginner level to an intermediate level on whatever technology they are interested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at NCT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99" y="3463334"/>
            <a:ext cx="5383177" cy="1345794"/>
          </a:xfrm>
        </p:spPr>
      </p:pic>
    </p:spTree>
    <p:extLst>
      <p:ext uri="{BB962C8B-B14F-4D97-AF65-F5344CB8AC3E}">
        <p14:creationId xmlns:p14="http://schemas.microsoft.com/office/powerpoint/2010/main" val="128130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" y="958420"/>
            <a:ext cx="5337347" cy="533734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680886" y="1779372"/>
            <a:ext cx="3319848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Internship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0886" y="2687979"/>
            <a:ext cx="5148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Upon resumption to work as newly received </a:t>
            </a:r>
            <a:r>
              <a:rPr lang="en-US" dirty="0" smtClean="0"/>
              <a:t>interns</a:t>
            </a:r>
            <a:r>
              <a:rPr lang="en-US" dirty="0" smtClean="0"/>
              <a:t>, we were allowed to enroll in any area of tech we were interested in.</a:t>
            </a:r>
          </a:p>
          <a:p>
            <a:endParaRPr lang="en-US" dirty="0"/>
          </a:p>
          <a:p>
            <a:r>
              <a:rPr lang="en-US" dirty="0" smtClean="0"/>
              <a:t>Some of the areas where:</a:t>
            </a:r>
          </a:p>
          <a:p>
            <a:endParaRPr lang="en-US" dirty="0"/>
          </a:p>
          <a:p>
            <a:r>
              <a:rPr lang="en-US" dirty="0" smtClean="0"/>
              <a:t>UI/UX, Cloud Computing (AWS), </a:t>
            </a:r>
          </a:p>
          <a:p>
            <a:r>
              <a:rPr lang="en-US" dirty="0" smtClean="0"/>
              <a:t>Backend Development, Data Analysis,</a:t>
            </a:r>
          </a:p>
          <a:p>
            <a:r>
              <a:rPr lang="en-US" dirty="0" smtClean="0"/>
              <a:t>Web Development, Mobile Development, Networking, Cyber Security and so on.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68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8" y="1013254"/>
            <a:ext cx="5305166" cy="530516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384324" y="1729947"/>
            <a:ext cx="3319848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Care System Dev.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4324" y="2596631"/>
            <a:ext cx="5445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company was contracted a job by the Imo State Government to build a health care system that could potentially be used by all the hospitals in the state. </a:t>
            </a:r>
          </a:p>
          <a:p>
            <a:endParaRPr lang="en-US" dirty="0" smtClean="0"/>
          </a:p>
          <a:p>
            <a:r>
              <a:rPr lang="en-US" dirty="0" smtClean="0"/>
              <a:t>I was fortunate enough to experience some part of the development process.</a:t>
            </a:r>
          </a:p>
          <a:p>
            <a:endParaRPr lang="en-US" dirty="0"/>
          </a:p>
          <a:p>
            <a:r>
              <a:rPr lang="en-US" dirty="0" smtClean="0"/>
              <a:t>The system currently has over 12,000 records of newly signed in users and over 3,000 active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1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24367" y="1754660"/>
            <a:ext cx="3319848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Company’s Website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24367" y="2650693"/>
            <a:ext cx="53381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During my time at the company I was also able to see them go through the process of revamping there entire website.</a:t>
            </a:r>
          </a:p>
          <a:p>
            <a:endParaRPr lang="en-US" dirty="0"/>
          </a:p>
          <a:p>
            <a:r>
              <a:rPr lang="en-US" dirty="0" smtClean="0"/>
              <a:t>I was able to gain first-hand practical experience on the importance of planning big projects out (or to an extent at least) before jumping into them.</a:t>
            </a:r>
          </a:p>
          <a:p>
            <a:endParaRPr lang="en-US" dirty="0"/>
          </a:p>
          <a:p>
            <a:r>
              <a:rPr lang="en-US" dirty="0" smtClean="0"/>
              <a:t>And also the importance of PHP and </a:t>
            </a:r>
            <a:r>
              <a:rPr lang="en-US" dirty="0" err="1" smtClean="0"/>
              <a:t>wordpress</a:t>
            </a:r>
            <a:r>
              <a:rPr lang="en-US" dirty="0" smtClean="0"/>
              <a:t> in delivering applications speedily. </a:t>
            </a:r>
            <a:r>
              <a:rPr lang="en-US" dirty="0"/>
              <a:t>P</a:t>
            </a:r>
            <a:r>
              <a:rPr lang="en-US" dirty="0" smtClean="0"/>
              <a:t>rior to the program I used to not regard PHP.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4" y="1864122"/>
            <a:ext cx="5715698" cy="32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of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 Development (using Flutter)</a:t>
            </a:r>
          </a:p>
          <a:p>
            <a:r>
              <a:rPr lang="en-US" dirty="0" smtClean="0"/>
              <a:t>Backend Development (using Node.js, GraphQL)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8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Acquired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Mobile Development using Flutter</a:t>
            </a:r>
          </a:p>
          <a:p>
            <a:r>
              <a:rPr lang="en-US" dirty="0" smtClean="0"/>
              <a:t>Clean Architecture</a:t>
            </a:r>
          </a:p>
          <a:p>
            <a:r>
              <a:rPr lang="en-US" dirty="0" smtClean="0"/>
              <a:t>TDD</a:t>
            </a:r>
          </a:p>
          <a:p>
            <a:r>
              <a:rPr lang="en-US" dirty="0" smtClean="0"/>
              <a:t>NoSQL databases using MongoDB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Node JS for Backend Development</a:t>
            </a:r>
          </a:p>
          <a:p>
            <a:r>
              <a:rPr lang="en-US" dirty="0"/>
              <a:t>Apollo </a:t>
            </a:r>
            <a:r>
              <a:rPr lang="en-US" dirty="0" smtClean="0"/>
              <a:t>GraphQL</a:t>
            </a:r>
          </a:p>
          <a:p>
            <a:r>
              <a:rPr lang="en-US" dirty="0" err="1" smtClean="0"/>
              <a:t>Figma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249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276</TotalTime>
  <Words>558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SIWES TECHNICAL REPORT</vt:lpstr>
      <vt:lpstr>Table of Content</vt:lpstr>
      <vt:lpstr>About Neo Cloud Technologies</vt:lpstr>
      <vt:lpstr>Experience at NCT</vt:lpstr>
      <vt:lpstr>PowerPoint Presentation</vt:lpstr>
      <vt:lpstr>PowerPoint Presentation</vt:lpstr>
      <vt:lpstr>PowerPoint Presentation</vt:lpstr>
      <vt:lpstr>Department of Placement</vt:lpstr>
      <vt:lpstr>Skills Acquired</vt:lpstr>
      <vt:lpstr>Projects I Worked On</vt:lpstr>
      <vt:lpstr>Portfolio Website</vt:lpstr>
      <vt:lpstr>TakeNote. (A Note Taking Web Application)</vt:lpstr>
      <vt:lpstr>Neo Cloud Mobile Application</vt:lpstr>
      <vt:lpstr>Neo Cloud Mobile Application (Backend)</vt:lpstr>
      <vt:lpstr>Takeaways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SIWES TECHNICAL REPORT</dc:title>
  <dc:creator>Daniel Chukwu</dc:creator>
  <cp:lastModifiedBy>Daniel Chukwu</cp:lastModifiedBy>
  <cp:revision>25</cp:revision>
  <dcterms:created xsi:type="dcterms:W3CDTF">2023-10-06T11:57:27Z</dcterms:created>
  <dcterms:modified xsi:type="dcterms:W3CDTF">2023-10-12T09:42:53Z</dcterms:modified>
</cp:coreProperties>
</file>