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1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6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70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00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9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2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2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1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03A0-81AE-42FA-B597-B9BC7743F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39267D-BC51-4D61-9625-ECB29438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1265" y="766119"/>
            <a:ext cx="9860692" cy="2322503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Database </a:t>
            </a:r>
            <a:br>
              <a:rPr lang="en-US" dirty="0" smtClean="0"/>
            </a:br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265" y="3459325"/>
            <a:ext cx="9033261" cy="2496632"/>
          </a:xfrm>
        </p:spPr>
        <p:txBody>
          <a:bodyPr>
            <a:normAutofit/>
          </a:bodyPr>
          <a:lstStyle/>
          <a:p>
            <a:r>
              <a:rPr lang="en-US" dirty="0" smtClean="0"/>
              <a:t>Contents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Definition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Explanation using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2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9231"/>
          </a:xfrm>
        </p:spPr>
        <p:txBody>
          <a:bodyPr/>
          <a:lstStyle/>
          <a:p>
            <a:r>
              <a:rPr lang="en-US" dirty="0" smtClean="0"/>
              <a:t>A Database File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8887"/>
            <a:ext cx="8915400" cy="766118"/>
          </a:xfrm>
        </p:spPr>
        <p:txBody>
          <a:bodyPr/>
          <a:lstStyle/>
          <a:p>
            <a:r>
              <a:rPr lang="en-US" dirty="0" smtClean="0"/>
              <a:t>It is a feature provided to us by Oracle. It basically helps us access and manage files stored in the Database.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5093" y="2936790"/>
            <a:ext cx="8915400" cy="76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Database File System(DBFS) is placed on top of the files and directories that are stored in a database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7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5833" y="286359"/>
            <a:ext cx="9047140" cy="1280890"/>
          </a:xfrm>
        </p:spPr>
        <p:txBody>
          <a:bodyPr/>
          <a:lstStyle/>
          <a:p>
            <a:r>
              <a:rPr lang="en-US" dirty="0" smtClean="0"/>
              <a:t>The Structure of A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98596" y="988542"/>
            <a:ext cx="8915400" cy="1301577"/>
          </a:xfrm>
        </p:spPr>
        <p:txBody>
          <a:bodyPr/>
          <a:lstStyle/>
          <a:p>
            <a:r>
              <a:rPr lang="en-US" dirty="0" smtClean="0"/>
              <a:t>The below diagrams show  database structure of an application.</a:t>
            </a:r>
          </a:p>
          <a:p>
            <a:r>
              <a:rPr lang="en-US" dirty="0" smtClean="0"/>
              <a:t>Inside our database &gt; schemas: is where we can find our tables directory that holds all the tables to this database seefriends_2.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57" y="2094471"/>
            <a:ext cx="8468497" cy="47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0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169" y="288324"/>
            <a:ext cx="8915400" cy="906162"/>
          </a:xfrm>
        </p:spPr>
        <p:txBody>
          <a:bodyPr/>
          <a:lstStyle/>
          <a:p>
            <a:r>
              <a:rPr lang="en-US" dirty="0" smtClean="0"/>
              <a:t>Inside our Schemas &gt; Public: we see several related objects amongst which we have our database tables directory populated with over 40 tables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67" y="1383956"/>
            <a:ext cx="9731632" cy="54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601" y="280086"/>
            <a:ext cx="9322701" cy="716692"/>
          </a:xfrm>
        </p:spPr>
        <p:txBody>
          <a:bodyPr/>
          <a:lstStyle/>
          <a:p>
            <a:r>
              <a:rPr lang="en-US" dirty="0" smtClean="0"/>
              <a:t>Now inside our database directory, we have several database tables holding the data to several important parts of our application.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68" y="1383957"/>
            <a:ext cx="9731631" cy="54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4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028" y="296561"/>
            <a:ext cx="9387487" cy="708455"/>
          </a:xfrm>
        </p:spPr>
        <p:txBody>
          <a:bodyPr/>
          <a:lstStyle/>
          <a:p>
            <a:r>
              <a:rPr lang="en-US" dirty="0" smtClean="0"/>
              <a:t>If we open one of the database tables we would get access to some pretty confidential data 😑.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28" y="1285104"/>
            <a:ext cx="9907371" cy="55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2" y="390725"/>
            <a:ext cx="8915400" cy="3777622"/>
          </a:xfrm>
        </p:spPr>
        <p:txBody>
          <a:bodyPr/>
          <a:lstStyle/>
          <a:p>
            <a:r>
              <a:rPr lang="en-US" dirty="0" smtClean="0"/>
              <a:t>The field we see below can be used to directly manage the contents of the database table we see. But you would have to know some SQL to do that.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12" y="1227438"/>
            <a:ext cx="10009887" cy="56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6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990" y="626076"/>
            <a:ext cx="8915400" cy="3777622"/>
          </a:xfrm>
        </p:spPr>
        <p:txBody>
          <a:bodyPr/>
          <a:lstStyle/>
          <a:p>
            <a:r>
              <a:rPr lang="en-US" dirty="0" smtClean="0"/>
              <a:t>With the above structures shown. Using the </a:t>
            </a:r>
            <a:r>
              <a:rPr lang="en-US" dirty="0" err="1" smtClean="0"/>
              <a:t>pgadmin</a:t>
            </a:r>
            <a:r>
              <a:rPr lang="en-US" dirty="0" smtClean="0"/>
              <a:t> application that uses a DBFS we can access our data stored in our database table and also manage those data.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16806" y="4861548"/>
            <a:ext cx="3212984" cy="168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Made by</a:t>
            </a:r>
          </a:p>
          <a:p>
            <a:r>
              <a:rPr lang="en-US" dirty="0" err="1" smtClean="0"/>
              <a:t>Chukwu</a:t>
            </a:r>
            <a:r>
              <a:rPr lang="en-US" dirty="0" smtClean="0"/>
              <a:t> Daniel </a:t>
            </a:r>
            <a:r>
              <a:rPr lang="en-US" dirty="0" err="1" smtClean="0"/>
              <a:t>Nonso</a:t>
            </a:r>
            <a:endParaRPr lang="en-US" dirty="0" smtClean="0"/>
          </a:p>
          <a:p>
            <a:r>
              <a:rPr lang="en-US" dirty="0" smtClean="0"/>
              <a:t>BHU/20/O4/05/0010</a:t>
            </a:r>
          </a:p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4390" y="6083644"/>
            <a:ext cx="8915400" cy="71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184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234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What is a Database  File System</vt:lpstr>
      <vt:lpstr>A Database File System </vt:lpstr>
      <vt:lpstr>The Structure of A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Database  File System</dc:title>
  <dc:creator>Buchi Chukwuma</dc:creator>
  <cp:lastModifiedBy>Buchi Chukwuma</cp:lastModifiedBy>
  <cp:revision>9</cp:revision>
  <dcterms:created xsi:type="dcterms:W3CDTF">2022-06-29T11:35:21Z</dcterms:created>
  <dcterms:modified xsi:type="dcterms:W3CDTF">2022-06-29T12:50:54Z</dcterms:modified>
</cp:coreProperties>
</file>