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EDFB4-7F3C-469F-81AF-10414F3FBA65}" type="datetimeFigureOut">
              <a:rPr lang="en-GB" smtClean="0"/>
              <a:t>07/07/2021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DCA20-A7DB-4C22-B521-B3F4101E7513}" type="slidenum">
              <a:rPr lang="en-GB" smtClean="0"/>
              <a:t>‹#›</a:t>
            </a:fld>
            <a:endParaRPr lang="en-GB"/>
          </a:p>
        </p:txBody>
      </p:sp>
    </p:spTree>
    <p:extLst>
      <p:ext uri="{BB962C8B-B14F-4D97-AF65-F5344CB8AC3E}">
        <p14:creationId xmlns:p14="http://schemas.microsoft.com/office/powerpoint/2010/main" val="323285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73023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FF085F-E0EB-4DF9-8651-F89DE2747DD9}" type="datetime1">
              <a:rPr lang="en-GB" smtClean="0"/>
              <a:t>07/07/2021</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B0DDFA75-6164-4987-AED6-802814093B76}"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74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C1F0D1-4683-4ECE-A67F-523FA9843839}" type="datetime1">
              <a:rPr lang="en-GB" smtClean="0"/>
              <a:t>07/07/2021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DFA75-6164-4987-AED6-802814093B76}" type="slidenum">
              <a:rPr lang="en-GB" smtClean="0"/>
              <a:t>‹#›</a:t>
            </a:fld>
            <a:endParaRPr lang="en-GB"/>
          </a:p>
        </p:txBody>
      </p:sp>
    </p:spTree>
    <p:extLst>
      <p:ext uri="{BB962C8B-B14F-4D97-AF65-F5344CB8AC3E}">
        <p14:creationId xmlns:p14="http://schemas.microsoft.com/office/powerpoint/2010/main" val="397495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8DC9D0-FE5E-40BA-BBF3-D2A81AD7D72D}" type="datetime1">
              <a:rPr lang="en-GB" smtClean="0"/>
              <a:t>07/07/2021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DFA75-6164-4987-AED6-802814093B76}"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2586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5C7414-F1EA-4705-9DF3-CDF85B927574}" type="datetime1">
              <a:rPr lang="en-GB" smtClean="0"/>
              <a:t>07/07/2021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DFA75-6164-4987-AED6-802814093B76}"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905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487D0A-1142-4D65-BF6F-C56506C3B691}" type="datetime1">
              <a:rPr lang="en-GB" smtClean="0"/>
              <a:t>07/07/2021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DFA75-6164-4987-AED6-802814093B76}" type="slidenum">
              <a:rPr lang="en-GB" smtClean="0"/>
              <a:t>‹#›</a:t>
            </a:fld>
            <a:endParaRPr lang="en-GB"/>
          </a:p>
        </p:txBody>
      </p:sp>
    </p:spTree>
    <p:extLst>
      <p:ext uri="{BB962C8B-B14F-4D97-AF65-F5344CB8AC3E}">
        <p14:creationId xmlns:p14="http://schemas.microsoft.com/office/powerpoint/2010/main" val="4262860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653FE6-608B-4B8D-9FC1-09999E9C1470}" type="datetime1">
              <a:rPr lang="en-GB" smtClean="0"/>
              <a:t>07/07/2021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DFA75-6164-4987-AED6-802814093B76}"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8139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B28DA8-0B51-4AEB-8C00-CC9D35B72E24}" type="datetime1">
              <a:rPr lang="en-GB" smtClean="0"/>
              <a:t>07/07/2021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DFA75-6164-4987-AED6-802814093B76}"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13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1A6530-CFA0-45D0-8228-AA748465A656}" type="datetime1">
              <a:rPr lang="en-GB" smtClean="0"/>
              <a:t>07/07/2021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DFA75-6164-4987-AED6-802814093B76}"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697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8A3CD5-72F0-442D-881F-C6DFF8F97223}" type="datetime1">
              <a:rPr lang="en-GB" smtClean="0"/>
              <a:t>07/07/2021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DFA75-6164-4987-AED6-802814093B76}"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68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CDC4E7-222F-419E-9628-D85FE2E988BB}" type="datetime1">
              <a:rPr lang="en-GB" smtClean="0"/>
              <a:t>07/07/2021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DFA75-6164-4987-AED6-802814093B76}" type="slidenum">
              <a:rPr lang="en-GB" smtClean="0"/>
              <a:t>‹#›</a:t>
            </a:fld>
            <a:endParaRPr lang="en-GB"/>
          </a:p>
        </p:txBody>
      </p:sp>
    </p:spTree>
    <p:extLst>
      <p:ext uri="{BB962C8B-B14F-4D97-AF65-F5344CB8AC3E}">
        <p14:creationId xmlns:p14="http://schemas.microsoft.com/office/powerpoint/2010/main" val="72237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4A5C35-FA7A-4492-A527-2FBB2CB9A3A6}" type="datetime1">
              <a:rPr lang="en-GB" smtClean="0"/>
              <a:t>07/07/2021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DFA75-6164-4987-AED6-802814093B76}"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1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F11903-61AB-4D45-A0E4-969AC63CFE29}" type="datetime1">
              <a:rPr lang="en-GB" smtClean="0"/>
              <a:t>07/07/2021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DFA75-6164-4987-AED6-802814093B76}" type="slidenum">
              <a:rPr lang="en-GB" smtClean="0"/>
              <a:t>‹#›</a:t>
            </a:fld>
            <a:endParaRPr lang="en-GB"/>
          </a:p>
        </p:txBody>
      </p:sp>
    </p:spTree>
    <p:extLst>
      <p:ext uri="{BB962C8B-B14F-4D97-AF65-F5344CB8AC3E}">
        <p14:creationId xmlns:p14="http://schemas.microsoft.com/office/powerpoint/2010/main" val="223022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DFF196-FC52-4936-BC85-90C8A870D615}" type="datetime1">
              <a:rPr lang="en-GB" smtClean="0"/>
              <a:t>07/07/2021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DDFA75-6164-4987-AED6-802814093B76}"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13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4E2799-CB11-4AC1-8F33-15FE0E903C4E}" type="datetime1">
              <a:rPr lang="en-GB" smtClean="0"/>
              <a:t>07/07/2021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DDFA75-6164-4987-AED6-802814093B76}"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00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9137A-D7BE-49C5-83DE-650D7C2B4821}" type="datetime1">
              <a:rPr lang="en-GB" smtClean="0"/>
              <a:t>07/07/2021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DDFA75-6164-4987-AED6-802814093B76}" type="slidenum">
              <a:rPr lang="en-GB" smtClean="0"/>
              <a:t>‹#›</a:t>
            </a:fld>
            <a:endParaRPr lang="en-GB"/>
          </a:p>
        </p:txBody>
      </p:sp>
    </p:spTree>
    <p:extLst>
      <p:ext uri="{BB962C8B-B14F-4D97-AF65-F5344CB8AC3E}">
        <p14:creationId xmlns:p14="http://schemas.microsoft.com/office/powerpoint/2010/main" val="72395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43BFB5-A02C-4F1B-8DB1-889C6D026B2F}" type="datetime1">
              <a:rPr lang="en-GB" smtClean="0"/>
              <a:t>07/07/2021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DFA75-6164-4987-AED6-802814093B76}"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06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5D71C6-64B1-4B88-BC77-1FAF3CA69FF9}" type="datetime1">
              <a:rPr lang="en-GB" smtClean="0"/>
              <a:t>07/07/2021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DFA75-6164-4987-AED6-802814093B76}" type="slidenum">
              <a:rPr lang="en-GB" smtClean="0"/>
              <a:t>‹#›</a:t>
            </a:fld>
            <a:endParaRPr lang="en-GB"/>
          </a:p>
        </p:txBody>
      </p:sp>
    </p:spTree>
    <p:extLst>
      <p:ext uri="{BB962C8B-B14F-4D97-AF65-F5344CB8AC3E}">
        <p14:creationId xmlns:p14="http://schemas.microsoft.com/office/powerpoint/2010/main" val="387671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4088BB-98C1-4FD7-B091-25838DA52A58}" type="datetime1">
              <a:rPr lang="en-GB" smtClean="0"/>
              <a:t>07/07/2021</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DDFA75-6164-4987-AED6-802814093B76}" type="slidenum">
              <a:rPr lang="en-GB" smtClean="0"/>
              <a:t>‹#›</a:t>
            </a:fld>
            <a:endParaRPr lang="en-GB"/>
          </a:p>
        </p:txBody>
      </p:sp>
    </p:spTree>
    <p:extLst>
      <p:ext uri="{BB962C8B-B14F-4D97-AF65-F5344CB8AC3E}">
        <p14:creationId xmlns:p14="http://schemas.microsoft.com/office/powerpoint/2010/main" val="472843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endParaRPr lang="en-US" dirty="0"/>
          </a:p>
        </p:txBody>
      </p:sp>
      <p:sp>
        <p:nvSpPr>
          <p:cNvPr id="3" name="Subtitle 2"/>
          <p:cNvSpPr>
            <a:spLocks noGrp="1"/>
          </p:cNvSpPr>
          <p:nvPr>
            <p:ph type="subTitle" idx="1"/>
          </p:nvPr>
        </p:nvSpPr>
        <p:spPr/>
        <p:txBody>
          <a:bodyPr/>
          <a:lstStyle/>
          <a:p>
            <a:r>
              <a:rPr lang="en-US" dirty="0" smtClean="0"/>
              <a:t>WK4</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extLst>
      <p:ext uri="{BB962C8B-B14F-4D97-AF65-F5344CB8AC3E}">
        <p14:creationId xmlns:p14="http://schemas.microsoft.com/office/powerpoint/2010/main" val="3671208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tretch>
            <a:fillRect/>
          </a:stretch>
        </p:blipFill>
        <p:spPr>
          <a:xfrm>
            <a:off x="3778540" y="2819575"/>
            <a:ext cx="4634920" cy="2793651"/>
          </a:xfrm>
        </p:spPr>
      </p:pic>
      <p:sp>
        <p:nvSpPr>
          <p:cNvPr id="5" name="Slide Number Placeholder 4"/>
          <p:cNvSpPr>
            <a:spLocks noGrp="1"/>
          </p:cNvSpPr>
          <p:nvPr>
            <p:ph type="sldNum" sz="quarter" idx="12"/>
          </p:nvPr>
        </p:nvSpPr>
        <p:spPr/>
        <p:txBody>
          <a:bodyPr/>
          <a:lstStyle/>
          <a:p>
            <a:fld id="{CB105B8D-1C36-1C40-961B-CAAB1DD98B28}" type="slidenum">
              <a:rPr lang="en-US" smtClean="0"/>
              <a:pPr/>
              <a:t>10</a:t>
            </a:fld>
            <a:endParaRPr lang="en-US"/>
          </a:p>
        </p:txBody>
      </p:sp>
    </p:spTree>
    <p:extLst>
      <p:ext uri="{BB962C8B-B14F-4D97-AF65-F5344CB8AC3E}">
        <p14:creationId xmlns:p14="http://schemas.microsoft.com/office/powerpoint/2010/main" val="365142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normAutofit lnSpcReduction="10000"/>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Tree>
    <p:extLst>
      <p:ext uri="{BB962C8B-B14F-4D97-AF65-F5344CB8AC3E}">
        <p14:creationId xmlns:p14="http://schemas.microsoft.com/office/powerpoint/2010/main" val="888729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extLst>
      <p:ext uri="{BB962C8B-B14F-4D97-AF65-F5344CB8AC3E}">
        <p14:creationId xmlns:p14="http://schemas.microsoft.com/office/powerpoint/2010/main" val="370056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p:blipFill>
          <a:blip r:embed="rId2"/>
          <a:stretch>
            <a:fillRect/>
          </a:stretch>
        </p:blipFill>
        <p:spPr>
          <a:xfrm>
            <a:off x="3255818" y="3214255"/>
            <a:ext cx="6253737" cy="1611669"/>
          </a:xfrm>
        </p:spPr>
      </p:pic>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extLst>
      <p:ext uri="{BB962C8B-B14F-4D97-AF65-F5344CB8AC3E}">
        <p14:creationId xmlns:p14="http://schemas.microsoft.com/office/powerpoint/2010/main" val="787595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Tree>
    <p:extLst>
      <p:ext uri="{BB962C8B-B14F-4D97-AF65-F5344CB8AC3E}">
        <p14:creationId xmlns:p14="http://schemas.microsoft.com/office/powerpoint/2010/main" val="4151742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Tree>
    <p:extLst>
      <p:ext uri="{BB962C8B-B14F-4D97-AF65-F5344CB8AC3E}">
        <p14:creationId xmlns:p14="http://schemas.microsoft.com/office/powerpoint/2010/main" val="1992870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Tree>
    <p:extLst>
      <p:ext uri="{BB962C8B-B14F-4D97-AF65-F5344CB8AC3E}">
        <p14:creationId xmlns:p14="http://schemas.microsoft.com/office/powerpoint/2010/main" val="1694599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1753698" y="2427316"/>
            <a:ext cx="8633936" cy="3698848"/>
          </a:xfrm>
        </p:spPr>
        <p:txBody>
          <a:bodyPr>
            <a:normAutofit lnSpcReduction="10000"/>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Tree>
    <p:extLst>
      <p:ext uri="{BB962C8B-B14F-4D97-AF65-F5344CB8AC3E}">
        <p14:creationId xmlns:p14="http://schemas.microsoft.com/office/powerpoint/2010/main" val="607407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Tree>
    <p:extLst>
      <p:ext uri="{BB962C8B-B14F-4D97-AF65-F5344CB8AC3E}">
        <p14:creationId xmlns:p14="http://schemas.microsoft.com/office/powerpoint/2010/main" val="1467565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extLst>
      <p:ext uri="{BB962C8B-B14F-4D97-AF65-F5344CB8AC3E}">
        <p14:creationId xmlns:p14="http://schemas.microsoft.com/office/powerpoint/2010/main" val="2886443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extLst>
      <p:ext uri="{BB962C8B-B14F-4D97-AF65-F5344CB8AC3E}">
        <p14:creationId xmlns:p14="http://schemas.microsoft.com/office/powerpoint/2010/main" val="1121328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extLst>
      <p:ext uri="{BB962C8B-B14F-4D97-AF65-F5344CB8AC3E}">
        <p14:creationId xmlns:p14="http://schemas.microsoft.com/office/powerpoint/2010/main" val="3590803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Tree>
    <p:extLst>
      <p:ext uri="{BB962C8B-B14F-4D97-AF65-F5344CB8AC3E}">
        <p14:creationId xmlns:p14="http://schemas.microsoft.com/office/powerpoint/2010/main" val="3638832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68740"/>
            <a:ext cx="9601196" cy="668741"/>
          </a:xfrm>
        </p:spPr>
        <p:txBody>
          <a:bodyPr>
            <a:normAutofit fontScale="90000"/>
          </a:bodyPr>
          <a:lstStyle/>
          <a:p>
            <a:r>
              <a:rPr lang="en-US" dirty="0" smtClean="0"/>
              <a:t>A </a:t>
            </a:r>
            <a:r>
              <a:rPr lang="en-US" dirty="0"/>
              <a:t>usage scenario for the MHC-PMS</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7" name="Rectangle 6"/>
          <p:cNvSpPr/>
          <p:nvPr/>
        </p:nvSpPr>
        <p:spPr>
          <a:xfrm>
            <a:off x="982639" y="2456597"/>
            <a:ext cx="10522423" cy="3939540"/>
          </a:xfrm>
          <a:prstGeom prst="rect">
            <a:avLst/>
          </a:prstGeom>
          <a:solidFill>
            <a:srgbClr val="FFFF00">
              <a:alpha val="34000"/>
            </a:srgbClr>
          </a:solidFill>
        </p:spPr>
        <p:txBody>
          <a:bodyPr wrap="square">
            <a:spAutoFit/>
          </a:bodyPr>
          <a:lstStyle/>
          <a:p>
            <a:pPr algn="just" fontAlgn="base">
              <a:spcBef>
                <a:spcPct val="0"/>
              </a:spcBef>
              <a:spcAft>
                <a:spcPct val="0"/>
              </a:spcAft>
            </a:pPr>
            <a:r>
              <a:rPr lang="en-GB" sz="1600" dirty="0">
                <a:solidFill>
                  <a:srgbClr val="000000"/>
                </a:solidFill>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fontAlgn="base">
              <a:spcBef>
                <a:spcPct val="0"/>
              </a:spcBef>
              <a:spcAft>
                <a:spcPts val="600"/>
              </a:spcAft>
            </a:pPr>
            <a:r>
              <a:rPr lang="en-US" sz="1600" dirty="0">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fontAlgn="base">
              <a:spcBef>
                <a:spcPct val="0"/>
              </a:spcBef>
              <a:spcAft>
                <a:spcPts val="600"/>
              </a:spcAft>
            </a:pPr>
            <a:r>
              <a:rPr lang="en-US" sz="1600" dirty="0">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fontAlgn="base">
              <a:spcBef>
                <a:spcPct val="0"/>
              </a:spcBef>
              <a:spcAft>
                <a:spcPts val="600"/>
              </a:spcAft>
            </a:pPr>
            <a:r>
              <a:rPr lang="en-US" sz="1600" dirty="0">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p>
        </p:txBody>
      </p:sp>
    </p:spTree>
    <p:extLst>
      <p:ext uri="{BB962C8B-B14F-4D97-AF65-F5344CB8AC3E}">
        <p14:creationId xmlns:p14="http://schemas.microsoft.com/office/powerpoint/2010/main" val="2164998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a:t>
            </a:r>
            <a:r>
              <a:rPr lang="en-US" smtClean="0"/>
              <a:t>failure </a:t>
            </a:r>
            <a:r>
              <a:rPr lang="en-US" smtClean="0"/>
              <a:t>behavior.</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Tree>
    <p:extLst>
      <p:ext uri="{BB962C8B-B14F-4D97-AF65-F5344CB8AC3E}">
        <p14:creationId xmlns:p14="http://schemas.microsoft.com/office/powerpoint/2010/main" val="1984191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Tree>
    <p:extLst>
      <p:ext uri="{BB962C8B-B14F-4D97-AF65-F5344CB8AC3E}">
        <p14:creationId xmlns:p14="http://schemas.microsoft.com/office/powerpoint/2010/main" val="2095658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Tree>
    <p:extLst>
      <p:ext uri="{BB962C8B-B14F-4D97-AF65-F5344CB8AC3E}">
        <p14:creationId xmlns:p14="http://schemas.microsoft.com/office/powerpoint/2010/main" val="9126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p:blipFill>
          <a:blip r:embed="rId2"/>
          <a:stretch>
            <a:fillRect/>
          </a:stretch>
        </p:blipFill>
        <p:spPr>
          <a:xfrm>
            <a:off x="3181714" y="3702115"/>
            <a:ext cx="5828571" cy="1028571"/>
          </a:xfrm>
        </p:spPr>
      </p:pic>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Tree>
    <p:extLst>
      <p:ext uri="{BB962C8B-B14F-4D97-AF65-F5344CB8AC3E}">
        <p14:creationId xmlns:p14="http://schemas.microsoft.com/office/powerpoint/2010/main" val="769644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Tree>
    <p:extLst>
      <p:ext uri="{BB962C8B-B14F-4D97-AF65-F5344CB8AC3E}">
        <p14:creationId xmlns:p14="http://schemas.microsoft.com/office/powerpoint/2010/main" val="2357131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Tree>
    <p:extLst>
      <p:ext uri="{BB962C8B-B14F-4D97-AF65-F5344CB8AC3E}">
        <p14:creationId xmlns:p14="http://schemas.microsoft.com/office/powerpoint/2010/main" val="885539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92500"/>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Tree>
    <p:extLst>
      <p:ext uri="{BB962C8B-B14F-4D97-AF65-F5344CB8AC3E}">
        <p14:creationId xmlns:p14="http://schemas.microsoft.com/office/powerpoint/2010/main" val="24504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p:blipFill>
          <a:blip r:embed="rId2"/>
          <a:stretch>
            <a:fillRect/>
          </a:stretch>
        </p:blipFill>
        <p:spPr>
          <a:xfrm>
            <a:off x="4946793" y="3137035"/>
            <a:ext cx="2298413" cy="2158730"/>
          </a:xfrm>
        </p:spPr>
      </p:pic>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extLst>
      <p:ext uri="{BB962C8B-B14F-4D97-AF65-F5344CB8AC3E}">
        <p14:creationId xmlns:p14="http://schemas.microsoft.com/office/powerpoint/2010/main" val="118960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vert="horz" lIns="90840" tIns="44623" rIns="90840" bIns="44623" rtlCol="0" anchor="ctr">
            <a:normAutofit/>
          </a:bodyPr>
          <a:lstStyle/>
          <a:p>
            <a:r>
              <a:rPr lang="en-GB"/>
              <a:t>Interface testing</a:t>
            </a:r>
          </a:p>
        </p:txBody>
      </p:sp>
      <p:sp>
        <p:nvSpPr>
          <p:cNvPr id="45058" name="Rectangle 2"/>
          <p:cNvSpPr>
            <a:spLocks noGrp="1" noChangeArrowheads="1"/>
          </p:cNvSpPr>
          <p:nvPr>
            <p:ph idx="1"/>
          </p:nvPr>
        </p:nvSpPr>
        <p:spPr>
          <a:noFill/>
        </p:spPr>
        <p:txBody>
          <a:bodyPr vert="horz" lIns="90840" tIns="44623" rIns="90840" bIns="44623" rtlCol="0">
            <a:normAutofit lnSpcReduction="10000"/>
          </a:bodyPr>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extLst>
      <p:ext uri="{BB962C8B-B14F-4D97-AF65-F5344CB8AC3E}">
        <p14:creationId xmlns:p14="http://schemas.microsoft.com/office/powerpoint/2010/main" val="20379942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vert="horz" lIns="90840" tIns="44623" rIns="90840" bIns="44623" rtlCol="0" anchor="ctr">
            <a:normAutofit/>
          </a:bodyPr>
          <a:lstStyle/>
          <a:p>
            <a:r>
              <a:rPr lang="en-GB"/>
              <a:t>Interface errors</a:t>
            </a:r>
          </a:p>
        </p:txBody>
      </p:sp>
      <p:sp>
        <p:nvSpPr>
          <p:cNvPr id="49155" name="Rectangle 3"/>
          <p:cNvSpPr>
            <a:spLocks noGrp="1" noChangeArrowheads="1"/>
          </p:cNvSpPr>
          <p:nvPr>
            <p:ph idx="1"/>
          </p:nvPr>
        </p:nvSpPr>
        <p:spPr>
          <a:noFill/>
        </p:spPr>
        <p:txBody>
          <a:bodyPr vert="horz" lIns="90840" tIns="44623" rIns="90840" bIns="44623" rtlCol="0">
            <a:normAutofit fontScale="92500" lnSpcReduction="10000"/>
          </a:bodyPr>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extLst>
      <p:ext uri="{BB962C8B-B14F-4D97-AF65-F5344CB8AC3E}">
        <p14:creationId xmlns:p14="http://schemas.microsoft.com/office/powerpoint/2010/main" val="54703128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vert="horz" lIns="90840" tIns="44623" rIns="90840" bIns="44623" rtlCol="0" anchor="ctr">
            <a:normAutofit/>
          </a:bodyPr>
          <a:lstStyle/>
          <a:p>
            <a:r>
              <a:rPr lang="en-GB"/>
              <a:t>Interface testing guidelines</a:t>
            </a:r>
          </a:p>
        </p:txBody>
      </p:sp>
      <p:sp>
        <p:nvSpPr>
          <p:cNvPr id="50179" name="Rectangle 3"/>
          <p:cNvSpPr>
            <a:spLocks noGrp="1" noChangeArrowheads="1"/>
          </p:cNvSpPr>
          <p:nvPr>
            <p:ph idx="1"/>
          </p:nvPr>
        </p:nvSpPr>
        <p:spPr>
          <a:noFill/>
        </p:spPr>
        <p:txBody>
          <a:bodyPr vert="horz" lIns="90840" tIns="44623" rIns="90840" bIns="44623" rtlCol="0">
            <a:normAutofit/>
          </a:bodyPr>
          <a:lstStyle/>
          <a:p>
            <a:r>
              <a:rPr lang="en-GB" sz="2400" dirty="0"/>
              <a:t>Design tests so that parameters to a called procedure are at the extreme ends of their ranges.</a:t>
            </a:r>
          </a:p>
          <a:p>
            <a:r>
              <a:rPr lang="en-GB" sz="2400" dirty="0"/>
              <a:t>Always test pointer parameters with null pointers.</a:t>
            </a:r>
          </a:p>
          <a:p>
            <a:r>
              <a:rPr lang="en-GB" sz="2400" dirty="0"/>
              <a:t>Design tests which cause the component to fail.</a:t>
            </a:r>
          </a:p>
          <a:p>
            <a:r>
              <a:rPr lang="en-GB" sz="2400" dirty="0"/>
              <a:t>Use stress testing in message passing systems.</a:t>
            </a:r>
          </a:p>
          <a:p>
            <a:r>
              <a:rPr lang="en-GB" sz="2400" dirty="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Tree>
    <p:extLst>
      <p:ext uri="{BB962C8B-B14F-4D97-AF65-F5344CB8AC3E}">
        <p14:creationId xmlns:p14="http://schemas.microsoft.com/office/powerpoint/2010/main" val="33491101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extLst>
      <p:ext uri="{BB962C8B-B14F-4D97-AF65-F5344CB8AC3E}">
        <p14:creationId xmlns:p14="http://schemas.microsoft.com/office/powerpoint/2010/main" val="1007929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Tree>
    <p:extLst>
      <p:ext uri="{BB962C8B-B14F-4D97-AF65-F5344CB8AC3E}">
        <p14:creationId xmlns:p14="http://schemas.microsoft.com/office/powerpoint/2010/main" val="3288411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9</a:t>
            </a:fld>
            <a:endParaRPr lang="en-US"/>
          </a:p>
        </p:txBody>
      </p:sp>
    </p:spTree>
    <p:extLst>
      <p:ext uri="{BB962C8B-B14F-4D97-AF65-F5344CB8AC3E}">
        <p14:creationId xmlns:p14="http://schemas.microsoft.com/office/powerpoint/2010/main" val="2926966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57204</TotalTime>
  <Words>2184</Words>
  <Application>Microsoft Office PowerPoint</Application>
  <PresentationFormat>Widescreen</PresentationFormat>
  <Paragraphs>172</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ＭＳ Ｐゴシック</vt:lpstr>
      <vt:lpstr>Arial</vt:lpstr>
      <vt:lpstr>Calibri</vt:lpstr>
      <vt:lpstr>Garamond</vt:lpstr>
      <vt:lpstr>Organic</vt:lpstr>
      <vt:lpstr>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Adamu Usman</dc:creator>
  <cp:lastModifiedBy>Adamu Usman</cp:lastModifiedBy>
  <cp:revision>5</cp:revision>
  <dcterms:created xsi:type="dcterms:W3CDTF">2020-05-27T16:20:43Z</dcterms:created>
  <dcterms:modified xsi:type="dcterms:W3CDTF">2021-08-16T01:54:39Z</dcterms:modified>
</cp:coreProperties>
</file>