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7BB3C-9B2C-4237-8B10-4BF8C655A737}" type="datetimeFigureOut">
              <a:rPr lang="en-GB" smtClean="0"/>
              <a:t>27/05/2020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E6319-C533-487D-8E61-C63124FC5F77}" type="slidenum">
              <a:rPr lang="en-GB" smtClean="0"/>
              <a:t>‹#›</a:t>
            </a:fld>
            <a:endParaRPr lang="en-GB"/>
          </a:p>
        </p:txBody>
      </p:sp>
    </p:spTree>
    <p:extLst>
      <p:ext uri="{BB962C8B-B14F-4D97-AF65-F5344CB8AC3E}">
        <p14:creationId xmlns:p14="http://schemas.microsoft.com/office/powerpoint/2010/main" val="930980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621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1130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42241F-0755-4685-BC50-F65E52BF549F}" type="datetime1">
              <a:rPr lang="en-GB" smtClean="0"/>
              <a:t>27/05/2020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422C402-7762-4AB8-B9E4-87299206A9C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35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54AEEA-C6F3-4885-9213-01C4C048958D}"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374788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E15A1F-C4ED-42EC-8D81-BBD5D017BFF4}"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3428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F28126-4CCC-4A02-80A0-C7BDFEA230AA}"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64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7F3A8B-1FEA-471A-B51D-80A3B9269998}"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306352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F62B2D-6294-48E0-BD41-0D45AE799A49}"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051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B37D13-AB08-4331-B621-2F391325FC99}"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54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5BBEB6-5521-447A-9245-0541EFA1E468}"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289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9249B2-B76C-4853-81B8-33A62E2579B3}"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73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198FD9-A40E-429C-A005-B639F025BF1B}"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425458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C07C48-8824-45B1-9D4B-2854688CFA5F}" type="datetime1">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22C402-7762-4AB8-B9E4-87299206A9C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08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DC7AB2-0873-409A-9D97-A8EA59D259CC}"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228352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43DFA0-19C9-4EEB-A26D-1D4A378919BA}" type="datetime1">
              <a:rPr lang="en-GB" smtClean="0"/>
              <a:t>27/05/2020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22C402-7762-4AB8-B9E4-87299206A9C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25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FF459F-0237-4801-B6A0-F2DF6144F325}" type="datetime1">
              <a:rPr lang="en-GB" smtClean="0"/>
              <a:t>27/05/2020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22C402-7762-4AB8-B9E4-87299206A9C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43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887FA-C25D-4380-92D9-4B65AD20A41E}" type="datetime1">
              <a:rPr lang="en-GB" smtClean="0"/>
              <a:t>27/05/2020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160570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2F1496-1013-424E-B836-7BBDD2805336}"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2C402-7762-4AB8-B9E4-87299206A9C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14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E56C3A-267C-4608-BC99-45827ACEB1F5}" type="datetime1">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22C402-7762-4AB8-B9E4-87299206A9CE}" type="slidenum">
              <a:rPr lang="en-GB" smtClean="0"/>
              <a:t>‹#›</a:t>
            </a:fld>
            <a:endParaRPr lang="en-GB"/>
          </a:p>
        </p:txBody>
      </p:sp>
    </p:spTree>
    <p:extLst>
      <p:ext uri="{BB962C8B-B14F-4D97-AF65-F5344CB8AC3E}">
        <p14:creationId xmlns:p14="http://schemas.microsoft.com/office/powerpoint/2010/main" val="2946223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C382FE-968A-40EA-863C-7DA392ABBEF4}" type="datetime1">
              <a:rPr lang="en-GB" smtClean="0"/>
              <a:t>27/05/2020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22C402-7762-4AB8-B9E4-87299206A9CE}" type="slidenum">
              <a:rPr lang="en-GB" smtClean="0"/>
              <a:t>‹#›</a:t>
            </a:fld>
            <a:endParaRPr lang="en-GB"/>
          </a:p>
        </p:txBody>
      </p:sp>
    </p:spTree>
    <p:extLst>
      <p:ext uri="{BB962C8B-B14F-4D97-AF65-F5344CB8AC3E}">
        <p14:creationId xmlns:p14="http://schemas.microsoft.com/office/powerpoint/2010/main" val="640956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Evolution</a:t>
            </a:r>
            <a:endParaRPr lang="en-US" dirty="0"/>
          </a:p>
        </p:txBody>
      </p:sp>
      <p:sp>
        <p:nvSpPr>
          <p:cNvPr id="3" name="Subtitle 2"/>
          <p:cNvSpPr>
            <a:spLocks noGrp="1"/>
          </p:cNvSpPr>
          <p:nvPr>
            <p:ph type="subTitle" idx="1"/>
          </p:nvPr>
        </p:nvSpPr>
        <p:spPr/>
        <p:txBody>
          <a:bodyPr/>
          <a:lstStyle/>
          <a:p>
            <a:r>
              <a:rPr lang="en-US" dirty="0" smtClean="0"/>
              <a:t>WK 5</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Tree>
    <p:extLst>
      <p:ext uri="{BB962C8B-B14F-4D97-AF65-F5344CB8AC3E}">
        <p14:creationId xmlns:p14="http://schemas.microsoft.com/office/powerpoint/2010/main" val="339777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p:blipFill>
          <a:blip r:embed="rId2"/>
          <a:stretch>
            <a:fillRect/>
          </a:stretch>
        </p:blipFill>
        <p:spPr>
          <a:xfrm>
            <a:off x="3442032" y="3492591"/>
            <a:ext cx="5307936" cy="1447619"/>
          </a:xfrm>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Tree>
    <p:extLst>
      <p:ext uri="{BB962C8B-B14F-4D97-AF65-F5344CB8AC3E}">
        <p14:creationId xmlns:p14="http://schemas.microsoft.com/office/powerpoint/2010/main" val="428763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2667644" y="1600201"/>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Tree>
    <p:extLst>
      <p:ext uri="{BB962C8B-B14F-4D97-AF65-F5344CB8AC3E}">
        <p14:creationId xmlns:p14="http://schemas.microsoft.com/office/powerpoint/2010/main" val="410367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Tree>
    <p:extLst>
      <p:ext uri="{BB962C8B-B14F-4D97-AF65-F5344CB8AC3E}">
        <p14:creationId xmlns:p14="http://schemas.microsoft.com/office/powerpoint/2010/main" val="226071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Tree>
    <p:extLst>
      <p:ext uri="{BB962C8B-B14F-4D97-AF65-F5344CB8AC3E}">
        <p14:creationId xmlns:p14="http://schemas.microsoft.com/office/powerpoint/2010/main" val="211478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2804933" y="1897691"/>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Tree>
    <p:extLst>
      <p:ext uri="{BB962C8B-B14F-4D97-AF65-F5344CB8AC3E}">
        <p14:creationId xmlns:p14="http://schemas.microsoft.com/office/powerpoint/2010/main" val="70444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Tree>
    <p:extLst>
      <p:ext uri="{BB962C8B-B14F-4D97-AF65-F5344CB8AC3E}">
        <p14:creationId xmlns:p14="http://schemas.microsoft.com/office/powerpoint/2010/main" val="52367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Tree>
    <p:extLst>
      <p:ext uri="{BB962C8B-B14F-4D97-AF65-F5344CB8AC3E}">
        <p14:creationId xmlns:p14="http://schemas.microsoft.com/office/powerpoint/2010/main" val="119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vert="horz" lIns="90840" tIns="44623" rIns="90840" bIns="44623" rtlCol="0" anchor="ctr">
            <a:normAutofit/>
          </a:bodyPr>
          <a:lstStyle/>
          <a:p>
            <a:r>
              <a:rPr lang="en-GB"/>
              <a:t>Program evolution dynamics</a:t>
            </a:r>
          </a:p>
        </p:txBody>
      </p:sp>
      <p:sp>
        <p:nvSpPr>
          <p:cNvPr id="27650" name="Rectangle 2"/>
          <p:cNvSpPr>
            <a:spLocks noGrp="1" noChangeArrowheads="1"/>
          </p:cNvSpPr>
          <p:nvPr>
            <p:ph idx="1"/>
          </p:nvPr>
        </p:nvSpPr>
        <p:spPr>
          <a:noFill/>
          <a:ln/>
        </p:spPr>
        <p:txBody>
          <a:bodyPr vert="horz" lIns="90840" tIns="44623" rIns="90840" bIns="44623" rtlCol="0">
            <a:normAutofit/>
          </a:bodyPr>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Tree>
    <p:extLst>
      <p:ext uri="{BB962C8B-B14F-4D97-AF65-F5344CB8AC3E}">
        <p14:creationId xmlns:p14="http://schemas.microsoft.com/office/powerpoint/2010/main" val="35102361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a:ln/>
        </p:spPr>
        <p:txBody>
          <a:bodyPr vert="horz" lIns="90840" tIns="44623" rIns="90840" bIns="44623" rtlCol="0" anchor="ctr">
            <a:normAutofit/>
          </a:bodyPr>
          <a:lstStyle/>
          <a:p>
            <a:r>
              <a:rPr lang="en-GB" dirty="0" smtClean="0"/>
              <a:t>Change is </a:t>
            </a:r>
            <a:r>
              <a:rPr lang="en-GB" dirty="0"/>
              <a:t>inevitable</a:t>
            </a:r>
          </a:p>
        </p:txBody>
      </p:sp>
      <p:sp>
        <p:nvSpPr>
          <p:cNvPr id="10242" name="Rectangle 2"/>
          <p:cNvSpPr>
            <a:spLocks noGrp="1" noChangeArrowheads="1"/>
          </p:cNvSpPr>
          <p:nvPr>
            <p:ph idx="1"/>
          </p:nvPr>
        </p:nvSpPr>
        <p:spPr>
          <a:noFill/>
          <a:ln/>
        </p:spPr>
        <p:txBody>
          <a:bodyPr vert="horz" lIns="90840" tIns="44623" rIns="90840" bIns="44623" rtlCol="0">
            <a:normAutofit fontScale="92500" lnSpcReduction="10000"/>
          </a:bodyPr>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a:t> changed if </a:t>
            </a:r>
            <a:r>
              <a:rPr lang="en-GB" sz="2400" dirty="0"/>
              <a:t>they </a:t>
            </a:r>
            <a:br>
              <a:rPr lang="en-GB" sz="2400" dirty="0"/>
            </a:br>
            <a:r>
              <a:rPr lang="en-GB" sz="2400" dirty="0"/>
              <a:t>are to remain useful in an environment.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Tree>
    <p:extLst>
      <p:ext uri="{BB962C8B-B14F-4D97-AF65-F5344CB8AC3E}">
        <p14:creationId xmlns:p14="http://schemas.microsoft.com/office/powerpoint/2010/main" val="8098853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14656"/>
          </a:xfrm>
        </p:spPr>
        <p:txBody>
          <a:bodyPr>
            <a:normAutofit fontScale="90000"/>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9935372"/>
              </p:ext>
            </p:extLst>
          </p:nvPr>
        </p:nvGraphicFramePr>
        <p:xfrm>
          <a:off x="1969885" y="2606722"/>
          <a:ext cx="8240916" cy="3608070"/>
        </p:xfrm>
        <a:graphic>
          <a:graphicData uri="http://schemas.openxmlformats.org/drawingml/2006/table">
            <a:tbl>
              <a:tblPr firstRow="1" bandRow="1">
                <a:tableStyleId>{5C22544A-7EE6-4342-B048-85BDC9FD1C3A}</a:tableStyleId>
              </a:tblPr>
              <a:tblGrid>
                <a:gridCol w="1918652">
                  <a:extLst>
                    <a:ext uri="{9D8B030D-6E8A-4147-A177-3AD203B41FA5}">
                      <a16:colId xmlns:a16="http://schemas.microsoft.com/office/drawing/2014/main" val="20000"/>
                    </a:ext>
                  </a:extLst>
                </a:gridCol>
                <a:gridCol w="6322264">
                  <a:extLst>
                    <a:ext uri="{9D8B030D-6E8A-4147-A177-3AD203B41FA5}">
                      <a16:colId xmlns:a16="http://schemas.microsoft.com/office/drawing/2014/main" val="20001"/>
                    </a:ext>
                  </a:extLst>
                </a:gridCol>
              </a:tblGrid>
              <a:tr h="366293">
                <a:tc>
                  <a:txBody>
                    <a:bodyPr/>
                    <a:lstStyle/>
                    <a:p>
                      <a:pPr>
                        <a:spcAft>
                          <a:spcPts val="600"/>
                        </a:spcAft>
                      </a:pPr>
                      <a:r>
                        <a:rPr lang="en-US" sz="1600" dirty="0" smtClean="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smtClean="0">
                          <a:latin typeface="Arial"/>
                          <a:ea typeface="Calibri"/>
                          <a:cs typeface="Times New Roman"/>
                        </a:rPr>
                        <a:t>Description</a:t>
                      </a:r>
                      <a:endParaRPr lang="en-GB" sz="16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755853">
                <a:tc>
                  <a:txBody>
                    <a:bodyPr/>
                    <a:lstStyle/>
                    <a:p>
                      <a:pPr>
                        <a:spcAft>
                          <a:spcPts val="600"/>
                        </a:spcAft>
                      </a:pPr>
                      <a:r>
                        <a:rPr lang="en-US" sz="1600" dirty="0" smtClean="0">
                          <a:latin typeface="Arial"/>
                          <a:ea typeface="Calibri"/>
                          <a:cs typeface="Times New Roman"/>
                        </a:rPr>
                        <a:t>Continuing </a:t>
                      </a:r>
                      <a:r>
                        <a:rPr lang="en-US" sz="1600" dirty="0">
                          <a:latin typeface="Arial"/>
                          <a:ea typeface="Calibri"/>
                          <a:cs typeface="Times New Roman"/>
                        </a:rPr>
                        <a:t>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755853">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As an evolving program changes, its structure tends to become more complex. Extra resources must be devoted to preserving and simplifying the structure.</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755853">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755853">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Tree>
    <p:extLst>
      <p:ext uri="{BB962C8B-B14F-4D97-AF65-F5344CB8AC3E}">
        <p14:creationId xmlns:p14="http://schemas.microsoft.com/office/powerpoint/2010/main" val="348838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Tree>
    <p:extLst>
      <p:ext uri="{BB962C8B-B14F-4D97-AF65-F5344CB8AC3E}">
        <p14:creationId xmlns:p14="http://schemas.microsoft.com/office/powerpoint/2010/main" val="12603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919598"/>
              </p:ext>
            </p:extLst>
          </p:nvPr>
        </p:nvGraphicFramePr>
        <p:xfrm>
          <a:off x="1981200" y="2579427"/>
          <a:ext cx="8229600" cy="3043451"/>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2832">
                <a:tc>
                  <a:txBody>
                    <a:bodyPr/>
                    <a:lstStyle/>
                    <a:p>
                      <a:r>
                        <a:rPr lang="en-US" sz="1600" dirty="0" smtClean="0">
                          <a:latin typeface="Arial"/>
                          <a:cs typeface="Arial"/>
                        </a:rPr>
                        <a:t>Law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602185">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extLst>
                  <a:ext uri="{0D108BD9-81ED-4DB2-BD59-A6C34878D82A}">
                    <a16:rowId xmlns:a16="http://schemas.microsoft.com/office/drawing/2014/main" val="10001"/>
                  </a:ext>
                </a:extLst>
              </a:tr>
              <a:tr h="602185">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602185">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864064">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r>
                        <a:rPr lang="en-US" sz="1600" dirty="0" smtClean="0">
                          <a:latin typeface="Arial"/>
                          <a:ea typeface="Calibri"/>
                          <a:cs typeface="Arial"/>
                        </a:rPr>
                        <a: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Tree>
    <p:extLst>
      <p:ext uri="{BB962C8B-B14F-4D97-AF65-F5344CB8AC3E}">
        <p14:creationId xmlns:p14="http://schemas.microsoft.com/office/powerpoint/2010/main" val="2378486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idx="1"/>
          </p:nvPr>
        </p:nvSpPr>
        <p:spPr/>
        <p:txBody>
          <a:bodyPr>
            <a:normAutofit lnSpcReduction="10000"/>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Tree>
    <p:extLst>
      <p:ext uri="{BB962C8B-B14F-4D97-AF65-F5344CB8AC3E}">
        <p14:creationId xmlns:p14="http://schemas.microsoft.com/office/powerpoint/2010/main" val="1438241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92500"/>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Tree>
    <p:extLst>
      <p:ext uri="{BB962C8B-B14F-4D97-AF65-F5344CB8AC3E}">
        <p14:creationId xmlns:p14="http://schemas.microsoft.com/office/powerpoint/2010/main" val="173929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normAutofit lnSpcReduction="10000"/>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Tree>
    <p:extLst>
      <p:ext uri="{BB962C8B-B14F-4D97-AF65-F5344CB8AC3E}">
        <p14:creationId xmlns:p14="http://schemas.microsoft.com/office/powerpoint/2010/main" val="177514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Tree>
    <p:extLst>
      <p:ext uri="{BB962C8B-B14F-4D97-AF65-F5344CB8AC3E}">
        <p14:creationId xmlns:p14="http://schemas.microsoft.com/office/powerpoint/2010/main" val="349379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tretch>
            <a:fillRect/>
          </a:stretch>
        </p:blipFill>
        <p:spPr>
          <a:xfrm>
            <a:off x="4273778" y="3054496"/>
            <a:ext cx="3644444" cy="2323809"/>
          </a:xfrm>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Tree>
    <p:extLst>
      <p:ext uri="{BB962C8B-B14F-4D97-AF65-F5344CB8AC3E}">
        <p14:creationId xmlns:p14="http://schemas.microsoft.com/office/powerpoint/2010/main" val="146160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2312981" y="1600201"/>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Tree>
    <p:extLst>
      <p:ext uri="{BB962C8B-B14F-4D97-AF65-F5344CB8AC3E}">
        <p14:creationId xmlns:p14="http://schemas.microsoft.com/office/powerpoint/2010/main" val="248050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Tree>
    <p:extLst>
      <p:ext uri="{BB962C8B-B14F-4D97-AF65-F5344CB8AC3E}">
        <p14:creationId xmlns:p14="http://schemas.microsoft.com/office/powerpoint/2010/main" val="122174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normAutofit fontScale="92500" lnSpcReduction="10000"/>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Tree>
    <p:extLst>
      <p:ext uri="{BB962C8B-B14F-4D97-AF65-F5344CB8AC3E}">
        <p14:creationId xmlns:p14="http://schemas.microsoft.com/office/powerpoint/2010/main" val="585726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2724848" y="1966342"/>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Tree>
    <p:extLst>
      <p:ext uri="{BB962C8B-B14F-4D97-AF65-F5344CB8AC3E}">
        <p14:creationId xmlns:p14="http://schemas.microsoft.com/office/powerpoint/2010/main" val="17087089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1121</Words>
  <Application>Microsoft Office PowerPoint</Application>
  <PresentationFormat>Widescreen</PresentationFormat>
  <Paragraphs>129</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Garamond</vt:lpstr>
      <vt:lpstr>Times New Roman</vt:lpstr>
      <vt:lpstr>Organic</vt:lpstr>
      <vt:lpstr>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 Software Evolution</dc:title>
  <dc:creator>Adamu Usman</dc:creator>
  <cp:lastModifiedBy>Adamu Usman</cp:lastModifiedBy>
  <cp:revision>2</cp:revision>
  <dcterms:created xsi:type="dcterms:W3CDTF">2020-05-27T16:43:25Z</dcterms:created>
  <dcterms:modified xsi:type="dcterms:W3CDTF">2020-05-27T16:44:28Z</dcterms:modified>
</cp:coreProperties>
</file>