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300" r:id="rId3"/>
    <p:sldId id="27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4D92-B72A-4464-A558-3ABEDE3FA0C9}" type="datetimeFigureOut">
              <a:rPr lang="x-none" smtClean="0"/>
              <a:t>26/01/2021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2D760-9BFA-4888-8DA4-E237C6E1D85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44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0EF2-967F-4341-83C4-BCFAC9DC3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68E20-F18C-44EC-B5D7-2FE6A1AA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057B-4298-4490-BBED-BE558CF2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7594-4305-462D-BE18-39CC94EFF2AF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EF8E-2D6A-4E07-9719-3F9E6169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143-4765-4677-A381-D382D6C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09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A7A7-5C72-4F9A-87A2-392197C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813D7-0706-4DBB-9CC9-703A65C7D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0050-4A5A-4949-B7AC-E2BDA487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AA3D-5E75-44B6-8461-1A6FE7D8705D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0BA4-3B2B-4604-A7A4-3A32C872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6D50-298B-4879-973D-8D754B58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62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57A8D-5338-494B-ABE0-F532C11E4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A2C1F-CB10-47A9-A864-DE0083BE6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8A7E-82A8-4910-B074-7C931FC4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B59D-F773-4E05-AE3E-FA5B6469A08D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BFF7-6BCA-4121-A8BD-B45596B8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1861-B376-40D1-B715-B0D0C4E7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500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F779-6475-473C-8FF6-EBA9C94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A029-ADCC-4C2F-ADD8-03B6F60F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4DA6-461E-45BA-A8CE-E8590F83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DD5-231A-4249-B98E-589C94E17666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2E43-0646-40FF-BF0D-B19B0A09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FBF0-78ED-4F45-A1D8-CFCE88D4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2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0D39-A756-4B0C-AF20-138CC35C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5682-C5D5-4ADB-8BF8-1346E59F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6F4C-18D4-4E21-A08E-9ACC5914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1E7-EA62-4AAD-A075-B7DCB0929807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E150-E4A8-4A13-AB7F-C2CC8B05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BCCF-0AA7-40A9-B1A1-8F6269C2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0422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94FC-F7C5-4968-AC9B-1550F73B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A37-DBEF-4D8C-8059-32129C25E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E442-D8AE-4A26-82BD-AA8E2A90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7088-A880-4B55-90BF-5985E740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D5CB-1DD3-452A-B68E-7D89BEB820AE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9595-BDC6-4BE7-929F-C4D2975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A8CC-C25A-4413-8C2B-85C4665E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516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ED1-FD28-4156-9268-C88C287C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55F5-A785-42AD-A86B-0912D488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BE0C8-FAFF-43F7-80FA-8E99B5827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25684-1F84-4FC1-B2E8-B0F23A73D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FC789-0583-4C58-B686-4682866E6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F11B8-208B-406F-A165-95AE147F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7EB-84B9-403A-BD90-A1F8265F4BB3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38105-86A2-42EA-9986-638684A8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12015-67E2-49F6-A84E-3113626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342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D315-D859-471A-B0B5-7E8F421D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D8C4C-7434-4C2F-9B22-F1CC7C0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054F-F31C-4ADE-A043-7259C5063B6E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A6F87-ED14-4124-AC62-0D762915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A3541-A9B5-4DFE-BD3B-44874115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086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17C77-F5A5-42F7-8EB9-2F435F27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6DF8-8E04-4BC2-8891-2F3EC5BC2DF9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69E9-2664-4FA4-B2E0-7C248419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7224-A7FA-42AD-AF3B-E2C1451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249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DD2C-BE5F-4312-B6E8-1BD99831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2A53-4FC0-4494-9B0F-A78732E9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23B6-E0FE-4A1C-99BE-2289DE754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F4C05-75F0-405E-ADAB-79EB4CEA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F1A5-5C04-4023-9352-E03BB400DEAD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A536-BC5C-4746-88E9-1CE68E9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2949C-E2CE-4E63-A47C-ACF53E6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767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C311-8B90-4558-8F77-664AD9D7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74007-AD20-400E-88B6-ADEE5A303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23A47-E017-4954-9078-B5AF62C1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C0D2D-754B-4725-B272-C04E8FC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A2CF-8F3B-47DF-A6BF-DF0B38B0094A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2868-6434-40D7-8322-352627C2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50A3-17EB-4689-9EDC-83D9BDD2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69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52F11-8F0B-41C3-B006-B402D52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0CAC-4E9F-4848-9AB7-E2685BFD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D2E2-4833-4923-9BCD-A61FEB153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8605-6C20-42ED-A447-FF564C97338C}" type="datetime8">
              <a:rPr lang="x-none" smtClean="0"/>
              <a:t>26/01/2021 9:53 am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2276-0E33-4EBF-A9DC-BCE5C6F77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CE6D-8A5C-4A73-BEA9-7A9E0AD26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01A7-B453-4868-B7BD-68780567411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094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8A7E7-95A9-4751-B7EA-7853B3743FD1}"/>
              </a:ext>
            </a:extLst>
          </p:cNvPr>
          <p:cNvSpPr/>
          <p:nvPr/>
        </p:nvSpPr>
        <p:spPr>
          <a:xfrm>
            <a:off x="3278084" y="3017520"/>
            <a:ext cx="56358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 and Energy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C214-73CE-45AE-9508-910095C6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44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0115C-D0AB-48B4-A081-B70762FE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10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CE13E-8B30-4BC0-8EBA-6CD632AF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31" y="396359"/>
            <a:ext cx="10166296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4F66D-A726-4E69-B527-757E211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11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B637B-6F8E-4E9F-A50F-6C67D464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1" y="1169563"/>
            <a:ext cx="10695283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4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6080B-A515-4952-97FF-85E0DBB0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12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C1F3F-5550-4991-A311-5D6E6BD7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61" y="670912"/>
            <a:ext cx="10290877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5B219-6FCD-48A7-8529-62314975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13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2B49E-EF63-444C-A4EF-625E8114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75" y="925064"/>
            <a:ext cx="10467049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7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381D0-3867-4475-BD1C-DE9B06D3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14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9DE22-0FB0-44CD-8563-1B898027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34" y="848350"/>
            <a:ext cx="10647063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2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CC33C-FF70-4718-BDE1-265D94FE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15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F237-3468-4243-8334-A1321134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428750"/>
            <a:ext cx="73437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3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54406-7BFD-480E-8965-44FD9C06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16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49BB6-7EAE-4B6F-BBDB-6076182B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4" y="801000"/>
            <a:ext cx="10794312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6BCD6-D4C8-4CDA-A907-2AC3C206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17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C5B05-BD02-44C0-9950-CD814449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4" y="603000"/>
            <a:ext cx="11141351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A77FF-C65D-4089-BEDF-FE857FBE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18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2CE32-1DD2-4FCA-AF95-A2E51EB8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03" y="495018"/>
            <a:ext cx="6840000" cy="60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D726D-C5CC-487C-9AE0-A482458E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19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58BFA-4CDA-4A64-8211-4161359B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80" y="829078"/>
            <a:ext cx="9864000" cy="49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</a:t>
            </a:fld>
            <a:endParaRPr lang="x-none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27" y="673780"/>
            <a:ext cx="9095015" cy="541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76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C11D1-2E1C-43A8-AD76-F058DF79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20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AA5B9-A3D0-4B1C-AAE2-80AA2643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8350"/>
            <a:ext cx="985199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21</a:t>
            </a:fld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654164" y="2445637"/>
            <a:ext cx="68836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Fixed Axis Rotation</a:t>
            </a:r>
          </a:p>
        </p:txBody>
      </p:sp>
    </p:spTree>
    <p:extLst>
      <p:ext uri="{BB962C8B-B14F-4D97-AF65-F5344CB8AC3E}">
        <p14:creationId xmlns:p14="http://schemas.microsoft.com/office/powerpoint/2010/main" val="360966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22</a:t>
            </a:fld>
            <a:endParaRPr lang="x-non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0" y="595312"/>
            <a:ext cx="10607040" cy="555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23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23</a:t>
            </a:fld>
            <a:endParaRPr lang="x-non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8" y="527276"/>
            <a:ext cx="10028380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23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24</a:t>
            </a:fld>
            <a:endParaRPr lang="x-non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90" y="624567"/>
            <a:ext cx="9195363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9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25</a:t>
            </a:fld>
            <a:endParaRPr lang="x-non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68" y="655411"/>
            <a:ext cx="8138160" cy="573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93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26</a:t>
            </a:fld>
            <a:endParaRPr lang="x-non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47" y="661078"/>
            <a:ext cx="10271552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5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27</a:t>
            </a:fld>
            <a:endParaRPr lang="x-non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87" y="713239"/>
            <a:ext cx="10567846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24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28</a:t>
            </a:fld>
            <a:endParaRPr lang="x-non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3" y="503917"/>
            <a:ext cx="10698480" cy="608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47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29</a:t>
            </a:fld>
            <a:endParaRPr lang="x-non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1" y="899204"/>
            <a:ext cx="11337718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</a:t>
            </a:fld>
            <a:endParaRPr lang="x-non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2" y="889226"/>
            <a:ext cx="11064240" cy="517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708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30</a:t>
            </a:fld>
            <a:endParaRPr lang="x-non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" y="596447"/>
            <a:ext cx="10234944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960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31</a:t>
            </a:fld>
            <a:endParaRPr lang="x-non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7" y="646112"/>
            <a:ext cx="11521440" cy="520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261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32</a:t>
            </a:fld>
            <a:endParaRPr lang="x-non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61" y="797832"/>
            <a:ext cx="1052720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11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33</a:t>
            </a:fld>
            <a:endParaRPr lang="x-non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2" y="716869"/>
            <a:ext cx="10579893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55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34</a:t>
            </a:fld>
            <a:endParaRPr lang="x-non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3" y="641577"/>
            <a:ext cx="10058400" cy="526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70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35</a:t>
            </a:fld>
            <a:endParaRPr lang="x-non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68" y="771979"/>
            <a:ext cx="10241280" cy="540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9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36</a:t>
            </a:fld>
            <a:endParaRPr lang="x-none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3" y="862464"/>
            <a:ext cx="10332720" cy="54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732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37</a:t>
            </a:fld>
            <a:endParaRPr lang="x-none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3" y="759051"/>
            <a:ext cx="10822964" cy="53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101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38</a:t>
            </a:fld>
            <a:endParaRPr lang="x-none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78" y="631371"/>
            <a:ext cx="1035049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17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39</a:t>
            </a:fld>
            <a:endParaRPr lang="x-none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59" y="662667"/>
            <a:ext cx="10058400" cy="48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8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A3F1B-DFC5-4757-9A6B-BF44469C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7" y="1021522"/>
            <a:ext cx="11265667" cy="522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9DCE6-8BB9-4CFA-BBE1-1187C08B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98203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40</a:t>
            </a:fld>
            <a:endParaRPr lang="x-none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26" y="637267"/>
            <a:ext cx="9326880" cy="572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88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41</a:t>
            </a:fld>
            <a:endParaRPr lang="x-none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84" y="833891"/>
            <a:ext cx="10371153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7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FCF87B-20FC-4BD3-BD9F-CBED05A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5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DF06E-CB22-4916-B303-A59FC7F1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44" y="1098661"/>
            <a:ext cx="10037995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DD4B9-44AE-4E3B-8E6C-A5CBC51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6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77FAF-4388-4315-ACA8-4EB302CE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08" y="920350"/>
            <a:ext cx="10614984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7FCF6-888D-4A17-A5E6-FD50DC11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7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67B66-2E65-46BA-AFAC-4BE4DBDC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15" y="567000"/>
            <a:ext cx="9914780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F9BC4-0A96-4E87-A702-2A43B934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8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913CC-3E6D-4013-8D55-9A599ACA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74" y="747000"/>
            <a:ext cx="10435652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9F5B5-B8AA-4D13-B97E-2E9DB38E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01A7-B453-4868-B7BD-68780567411F}" type="slidenum">
              <a:rPr lang="x-none" smtClean="0"/>
              <a:t>9</a:t>
            </a:fld>
            <a:endParaRPr 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4E9E7-0B12-4A51-B7F3-A4AA009F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" y="693000"/>
            <a:ext cx="10944000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47</Words>
  <Application>Microsoft Office PowerPoint</Application>
  <PresentationFormat>Widescreen</PresentationFormat>
  <Paragraphs>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Department, Bingham University  PHY 101 Lectures by Mrs. O. V. Oyelade  Part B: Introduction to Classical Mechanics </dc:title>
  <dc:creator>Mrs. Oyelade</dc:creator>
  <cp:lastModifiedBy>Mrs. Oyelade</cp:lastModifiedBy>
  <cp:revision>12</cp:revision>
  <dcterms:created xsi:type="dcterms:W3CDTF">2021-01-26T11:06:50Z</dcterms:created>
  <dcterms:modified xsi:type="dcterms:W3CDTF">2021-01-26T17:54:26Z</dcterms:modified>
</cp:coreProperties>
</file>