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9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4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55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0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06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8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0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19E6-78AD-4F4D-8B83-BAF71CB7698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1406-96F1-47DF-B5AF-620664634C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27785" y="1452191"/>
            <a:ext cx="4814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CI/CD </a:t>
            </a:r>
            <a:r>
              <a:rPr lang="fr-FR" sz="6000" dirty="0" err="1" smtClean="0"/>
              <a:t>Benefits</a:t>
            </a:r>
            <a:endParaRPr lang="fr-FR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436"/>
          <a:stretch/>
        </p:blipFill>
        <p:spPr>
          <a:xfrm>
            <a:off x="1087023" y="3153654"/>
            <a:ext cx="10696433" cy="32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2" y="590056"/>
            <a:ext cx="2851193" cy="26226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27785" y="1207263"/>
            <a:ext cx="5637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Increase</a:t>
            </a:r>
            <a:r>
              <a:rPr lang="fr-FR" sz="6000" dirty="0" smtClean="0"/>
              <a:t> revenue</a:t>
            </a:r>
            <a:endParaRPr lang="fr-FR" sz="6000" dirty="0"/>
          </a:p>
        </p:txBody>
      </p:sp>
      <p:sp>
        <p:nvSpPr>
          <p:cNvPr id="6" name="ZoneTexte 5"/>
          <p:cNvSpPr txBox="1"/>
          <p:nvPr/>
        </p:nvSpPr>
        <p:spPr>
          <a:xfrm>
            <a:off x="1399243" y="3988564"/>
            <a:ext cx="936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New value-generating features released more </a:t>
            </a:r>
            <a:r>
              <a:rPr lang="en-US" sz="2800" dirty="0" smtClean="0"/>
              <a:t>quickly as production deployment will be faster and more frequent.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2800" dirty="0" err="1"/>
              <a:t>Less</a:t>
            </a:r>
            <a:r>
              <a:rPr lang="fr-FR" sz="2800" dirty="0"/>
              <a:t> time to </a:t>
            </a:r>
            <a:r>
              <a:rPr lang="fr-FR" sz="2800" dirty="0" err="1" smtClean="0"/>
              <a:t>market</a:t>
            </a:r>
            <a:r>
              <a:rPr lang="fr-FR" sz="2800" dirty="0" smtClean="0"/>
              <a:t> as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able to </a:t>
            </a:r>
            <a:r>
              <a:rPr lang="fr-FR" sz="2800" dirty="0" err="1" smtClean="0"/>
              <a:t>deploy</a:t>
            </a:r>
            <a:r>
              <a:rPr lang="fr-FR" sz="2800" dirty="0" smtClean="0"/>
              <a:t> to production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time </a:t>
            </a:r>
            <a:r>
              <a:rPr lang="fr-FR" sz="2800" dirty="0" err="1" smtClean="0"/>
              <a:t>consuming</a:t>
            </a:r>
            <a:r>
              <a:rPr lang="fr-FR" sz="2800" dirty="0" smtClean="0"/>
              <a:t> </a:t>
            </a:r>
            <a:r>
              <a:rPr lang="fr-FR" sz="2800" dirty="0" err="1" smtClean="0"/>
              <a:t>manual</a:t>
            </a:r>
            <a:r>
              <a:rPr lang="fr-FR" sz="2800" dirty="0" smtClean="0"/>
              <a:t> check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752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8" y="688932"/>
            <a:ext cx="2261543" cy="24788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03342" y="1420504"/>
            <a:ext cx="5185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Protect</a:t>
            </a:r>
            <a:r>
              <a:rPr lang="fr-FR" sz="6000" dirty="0" smtClean="0"/>
              <a:t> revenue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1399243" y="3988564"/>
            <a:ext cx="936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Reduced downtime from a deploy-related crash or major bug as smoke tests will be automatized.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Quick undo to return production to working </a:t>
            </a:r>
            <a:r>
              <a:rPr lang="en-US" sz="2800" dirty="0" smtClean="0"/>
              <a:t>state: if something went wrong rollback is automatic.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493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37" y="685754"/>
            <a:ext cx="1807964" cy="30629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188225" y="1485819"/>
            <a:ext cx="4240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Reduce</a:t>
            </a:r>
            <a:r>
              <a:rPr lang="fr-FR" sz="6000" dirty="0" smtClean="0"/>
              <a:t> </a:t>
            </a:r>
            <a:r>
              <a:rPr lang="fr-FR" sz="6000" dirty="0" err="1" smtClean="0"/>
              <a:t>costs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1627843" y="4021221"/>
            <a:ext cx="936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developer time on issues from new developer </a:t>
            </a:r>
            <a:r>
              <a:rPr lang="en-US" sz="2800" dirty="0" smtClean="0"/>
              <a:t>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infrastructure costs from unused </a:t>
            </a:r>
            <a:r>
              <a:rPr lang="en-US" sz="2800" dirty="0" smtClean="0"/>
              <a:t>resources: infrastructure deployment is also automatized and useless infra automatically deleted.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74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13" y="763779"/>
            <a:ext cx="2422558" cy="258081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01314" y="1502147"/>
            <a:ext cx="3694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/>
              <a:t>Avoid</a:t>
            </a:r>
            <a:r>
              <a:rPr lang="fr-FR" sz="6000" dirty="0" smtClean="0"/>
              <a:t> </a:t>
            </a:r>
            <a:r>
              <a:rPr lang="fr-FR" sz="6000" dirty="0" err="1" smtClean="0"/>
              <a:t>costs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1129" y="4053878"/>
            <a:ext cx="9361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bugs in production and less time in </a:t>
            </a:r>
            <a:r>
              <a:rPr lang="en-US" sz="2800" dirty="0" smtClean="0"/>
              <a:t>testing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Prevent embarrassing or costly security </a:t>
            </a:r>
            <a:r>
              <a:rPr lang="en-US" sz="2800" dirty="0" smtClean="0"/>
              <a:t>holes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Less human error, Faster deployments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9348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51315" y="2694213"/>
            <a:ext cx="7739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For all </a:t>
            </a:r>
            <a:r>
              <a:rPr lang="fr-FR" sz="2800" dirty="0" err="1" smtClean="0"/>
              <a:t>these</a:t>
            </a:r>
            <a:r>
              <a:rPr lang="fr-FR" sz="2800" dirty="0" smtClean="0"/>
              <a:t> good </a:t>
            </a:r>
            <a:r>
              <a:rPr lang="fr-FR" sz="2800" dirty="0" err="1" smtClean="0"/>
              <a:t>reasons</a:t>
            </a:r>
            <a:r>
              <a:rPr lang="fr-FR" sz="2800" dirty="0" smtClean="0"/>
              <a:t>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think</a:t>
            </a:r>
            <a:r>
              <a:rPr lang="fr-FR" sz="2800" dirty="0" smtClean="0"/>
              <a:t> </a:t>
            </a:r>
            <a:r>
              <a:rPr lang="fr-FR" sz="2800" dirty="0" err="1" smtClean="0"/>
              <a:t>Continious</a:t>
            </a:r>
            <a:r>
              <a:rPr lang="fr-FR" sz="2800" dirty="0" smtClean="0"/>
              <a:t> </a:t>
            </a:r>
            <a:r>
              <a:rPr lang="fr-FR" sz="2800" dirty="0" err="1" smtClean="0"/>
              <a:t>Deployment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very</a:t>
            </a:r>
            <a:r>
              <a:rPr lang="fr-FR" sz="2800" dirty="0" smtClean="0"/>
              <a:t> </a:t>
            </a:r>
            <a:r>
              <a:rPr lang="fr-FR" sz="2800" dirty="0" err="1" smtClean="0"/>
              <a:t>interesting</a:t>
            </a:r>
            <a:r>
              <a:rPr lang="fr-FR" sz="2800" dirty="0" smtClean="0"/>
              <a:t> to </a:t>
            </a:r>
            <a:r>
              <a:rPr lang="fr-FR" sz="2800" dirty="0" err="1" smtClean="0"/>
              <a:t>increase</a:t>
            </a:r>
            <a:r>
              <a:rPr lang="fr-FR" sz="2800" dirty="0" smtClean="0"/>
              <a:t> the </a:t>
            </a:r>
            <a:r>
              <a:rPr lang="fr-FR" sz="2800" dirty="0" err="1" smtClean="0"/>
              <a:t>competitivity</a:t>
            </a:r>
            <a:r>
              <a:rPr lang="fr-FR" sz="2800" dirty="0" smtClean="0"/>
              <a:t> of ours </a:t>
            </a:r>
            <a:r>
              <a:rPr lang="fr-FR" sz="2800" dirty="0" err="1" smtClean="0"/>
              <a:t>products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296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144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cyrille LE QUINIO</dc:creator>
  <cp:lastModifiedBy>cyrille LE QUINIO</cp:lastModifiedBy>
  <cp:revision>13</cp:revision>
  <dcterms:created xsi:type="dcterms:W3CDTF">2020-11-24T19:17:29Z</dcterms:created>
  <dcterms:modified xsi:type="dcterms:W3CDTF">2020-11-25T00:49:40Z</dcterms:modified>
</cp:coreProperties>
</file>