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7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19E6-78AD-4F4D-8B83-BAF71CB7698A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1406-96F1-47DF-B5AF-620664634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79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19E6-78AD-4F4D-8B83-BAF71CB7698A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1406-96F1-47DF-B5AF-620664634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04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19E6-78AD-4F4D-8B83-BAF71CB7698A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1406-96F1-47DF-B5AF-620664634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55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19E6-78AD-4F4D-8B83-BAF71CB7698A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1406-96F1-47DF-B5AF-620664634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4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19E6-78AD-4F4D-8B83-BAF71CB7698A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1406-96F1-47DF-B5AF-620664634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50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19E6-78AD-4F4D-8B83-BAF71CB7698A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1406-96F1-47DF-B5AF-620664634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204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19E6-78AD-4F4D-8B83-BAF71CB7698A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1406-96F1-47DF-B5AF-620664634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06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19E6-78AD-4F4D-8B83-BAF71CB7698A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1406-96F1-47DF-B5AF-620664634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08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19E6-78AD-4F4D-8B83-BAF71CB7698A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1406-96F1-47DF-B5AF-620664634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0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19E6-78AD-4F4D-8B83-BAF71CB7698A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1406-96F1-47DF-B5AF-620664634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41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19E6-78AD-4F4D-8B83-BAF71CB7698A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1406-96F1-47DF-B5AF-620664634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11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819E6-78AD-4F4D-8B83-BAF71CB7698A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21406-96F1-47DF-B5AF-620664634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47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027785" y="1452191"/>
            <a:ext cx="4814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 smtClean="0"/>
              <a:t>CI/CD </a:t>
            </a:r>
            <a:r>
              <a:rPr lang="fr-FR" sz="6000" dirty="0" err="1" smtClean="0"/>
              <a:t>Benefits</a:t>
            </a:r>
            <a:endParaRPr lang="fr-FR" sz="6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436"/>
          <a:stretch/>
        </p:blipFill>
        <p:spPr>
          <a:xfrm>
            <a:off x="1087023" y="3153654"/>
            <a:ext cx="10696433" cy="328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5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2" y="590056"/>
            <a:ext cx="2851193" cy="262266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27785" y="1207263"/>
            <a:ext cx="56371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 err="1" smtClean="0"/>
              <a:t>Increase</a:t>
            </a:r>
            <a:r>
              <a:rPr lang="fr-FR" sz="6000" dirty="0" smtClean="0"/>
              <a:t> revenue</a:t>
            </a:r>
            <a:endParaRPr lang="fr-FR" sz="6000" dirty="0"/>
          </a:p>
        </p:txBody>
      </p:sp>
      <p:sp>
        <p:nvSpPr>
          <p:cNvPr id="6" name="ZoneTexte 5"/>
          <p:cNvSpPr txBox="1"/>
          <p:nvPr/>
        </p:nvSpPr>
        <p:spPr>
          <a:xfrm>
            <a:off x="1399243" y="3988564"/>
            <a:ext cx="9361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/>
              <a:t>New value-generating features released more </a:t>
            </a:r>
            <a:r>
              <a:rPr lang="en-US" sz="2800" dirty="0" smtClean="0"/>
              <a:t>quickly as production deployment will be faster and more frequent.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2800" dirty="0" err="1"/>
              <a:t>Less</a:t>
            </a:r>
            <a:r>
              <a:rPr lang="fr-FR" sz="2800" dirty="0"/>
              <a:t> time to </a:t>
            </a:r>
            <a:r>
              <a:rPr lang="fr-FR" sz="2800" dirty="0" err="1" smtClean="0"/>
              <a:t>market</a:t>
            </a:r>
            <a:r>
              <a:rPr lang="fr-FR" sz="2800" dirty="0" smtClean="0"/>
              <a:t> as </a:t>
            </a:r>
            <a:r>
              <a:rPr lang="fr-FR" sz="2800" dirty="0" err="1" smtClean="0"/>
              <a:t>we</a:t>
            </a:r>
            <a:r>
              <a:rPr lang="fr-FR" sz="2800" dirty="0" smtClean="0"/>
              <a:t> </a:t>
            </a:r>
            <a:r>
              <a:rPr lang="fr-FR" sz="2800" dirty="0" err="1" smtClean="0"/>
              <a:t>will</a:t>
            </a:r>
            <a:r>
              <a:rPr lang="fr-FR" sz="2800" dirty="0" smtClean="0"/>
              <a:t> able to </a:t>
            </a:r>
            <a:r>
              <a:rPr lang="fr-FR" sz="2800" dirty="0" err="1" smtClean="0"/>
              <a:t>deploy</a:t>
            </a:r>
            <a:r>
              <a:rPr lang="fr-FR" sz="2800" dirty="0" smtClean="0"/>
              <a:t> to production </a:t>
            </a:r>
            <a:r>
              <a:rPr lang="fr-FR" sz="2800" dirty="0" err="1" smtClean="0"/>
              <a:t>without</a:t>
            </a:r>
            <a:r>
              <a:rPr lang="fr-FR" sz="2800" dirty="0" smtClean="0"/>
              <a:t> time </a:t>
            </a:r>
            <a:r>
              <a:rPr lang="fr-FR" sz="2800" dirty="0" err="1" smtClean="0"/>
              <a:t>consuming</a:t>
            </a:r>
            <a:r>
              <a:rPr lang="fr-FR" sz="2800" dirty="0" smtClean="0"/>
              <a:t> </a:t>
            </a:r>
            <a:r>
              <a:rPr lang="fr-FR" sz="2800" dirty="0" err="1" smtClean="0"/>
              <a:t>manual</a:t>
            </a:r>
            <a:r>
              <a:rPr lang="fr-FR" sz="2800" dirty="0" smtClean="0"/>
              <a:t> check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2752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58" y="688932"/>
            <a:ext cx="2261543" cy="247880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403342" y="1420504"/>
            <a:ext cx="5185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 err="1" smtClean="0"/>
              <a:t>Protect</a:t>
            </a:r>
            <a:r>
              <a:rPr lang="fr-FR" sz="6000" dirty="0" smtClean="0"/>
              <a:t> revenue</a:t>
            </a:r>
            <a:endParaRPr lang="fr-FR" sz="6000" dirty="0"/>
          </a:p>
        </p:txBody>
      </p:sp>
      <p:sp>
        <p:nvSpPr>
          <p:cNvPr id="4" name="ZoneTexte 3"/>
          <p:cNvSpPr txBox="1"/>
          <p:nvPr/>
        </p:nvSpPr>
        <p:spPr>
          <a:xfrm>
            <a:off x="1399243" y="3988564"/>
            <a:ext cx="9361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 smtClean="0"/>
              <a:t>Reduced downtime from a deploy-related crash or major bug as smoke tests will be automatized.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/>
              <a:t>Quick undo to return production to working </a:t>
            </a:r>
            <a:r>
              <a:rPr lang="en-US" sz="2800" dirty="0" smtClean="0"/>
              <a:t>state: if something went wrong rollback is automatic.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3493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37" y="685754"/>
            <a:ext cx="1807964" cy="306290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501314" y="1502147"/>
            <a:ext cx="42405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 err="1" smtClean="0"/>
              <a:t>Reduce</a:t>
            </a:r>
            <a:r>
              <a:rPr lang="fr-FR" sz="6000" dirty="0" smtClean="0"/>
              <a:t> </a:t>
            </a:r>
            <a:r>
              <a:rPr lang="fr-FR" sz="6000" dirty="0" err="1" smtClean="0"/>
              <a:t>costs</a:t>
            </a:r>
            <a:endParaRPr lang="fr-FR" sz="6000" dirty="0"/>
          </a:p>
        </p:txBody>
      </p:sp>
      <p:sp>
        <p:nvSpPr>
          <p:cNvPr id="4" name="ZoneTexte 3"/>
          <p:cNvSpPr txBox="1"/>
          <p:nvPr/>
        </p:nvSpPr>
        <p:spPr>
          <a:xfrm>
            <a:off x="1627843" y="4021221"/>
            <a:ext cx="9361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/>
              <a:t>Less developer time on issues from new developer </a:t>
            </a:r>
            <a:r>
              <a:rPr lang="en-US" sz="2800" dirty="0" smtClean="0"/>
              <a:t>code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/>
              <a:t>Less infrastructure costs from unused </a:t>
            </a:r>
            <a:r>
              <a:rPr lang="en-US" sz="2800" dirty="0" smtClean="0"/>
              <a:t>resources: infrastructure deployment is also automatized and useless infra automatically deleted.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77465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13" y="763779"/>
            <a:ext cx="2422558" cy="258081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501314" y="1502147"/>
            <a:ext cx="3694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 err="1" smtClean="0"/>
              <a:t>Avoid</a:t>
            </a:r>
            <a:r>
              <a:rPr lang="fr-FR" sz="6000" dirty="0" smtClean="0"/>
              <a:t> </a:t>
            </a:r>
            <a:r>
              <a:rPr lang="fr-FR" sz="6000" dirty="0" err="1" smtClean="0"/>
              <a:t>costs</a:t>
            </a:r>
            <a:endParaRPr lang="fr-FR" sz="6000" dirty="0"/>
          </a:p>
        </p:txBody>
      </p:sp>
      <p:sp>
        <p:nvSpPr>
          <p:cNvPr id="4" name="ZoneTexte 3"/>
          <p:cNvSpPr txBox="1"/>
          <p:nvPr/>
        </p:nvSpPr>
        <p:spPr>
          <a:xfrm>
            <a:off x="1791129" y="4053878"/>
            <a:ext cx="9361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/>
              <a:t>Less bugs in production and less time in </a:t>
            </a:r>
            <a:r>
              <a:rPr lang="en-US" sz="2800" dirty="0" smtClean="0"/>
              <a:t>testing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/>
              <a:t>Prevent embarrassing or costly security </a:t>
            </a:r>
            <a:r>
              <a:rPr lang="en-US" sz="2800" dirty="0" smtClean="0"/>
              <a:t>holes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/>
              <a:t>Less human error, Faster deployments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9348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351315" y="2694213"/>
            <a:ext cx="77397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For all </a:t>
            </a:r>
            <a:r>
              <a:rPr lang="fr-FR" sz="2800" dirty="0" err="1" smtClean="0"/>
              <a:t>these</a:t>
            </a:r>
            <a:r>
              <a:rPr lang="fr-FR" sz="2800" dirty="0" smtClean="0"/>
              <a:t> good </a:t>
            </a:r>
            <a:r>
              <a:rPr lang="fr-FR" sz="2800" dirty="0" err="1" smtClean="0"/>
              <a:t>reasons</a:t>
            </a:r>
            <a:r>
              <a:rPr lang="fr-FR" sz="2800" dirty="0" smtClean="0"/>
              <a:t>, </a:t>
            </a:r>
            <a:r>
              <a:rPr lang="fr-FR" sz="2800" dirty="0" err="1" smtClean="0"/>
              <a:t>we</a:t>
            </a:r>
            <a:r>
              <a:rPr lang="fr-FR" sz="2800" dirty="0" smtClean="0"/>
              <a:t> </a:t>
            </a:r>
            <a:r>
              <a:rPr lang="fr-FR" sz="2800" dirty="0" err="1" smtClean="0"/>
              <a:t>think</a:t>
            </a:r>
            <a:r>
              <a:rPr lang="fr-FR" sz="2800" dirty="0" smtClean="0"/>
              <a:t> </a:t>
            </a:r>
            <a:r>
              <a:rPr lang="fr-FR" sz="2800" dirty="0" err="1" smtClean="0"/>
              <a:t>Continious</a:t>
            </a:r>
            <a:r>
              <a:rPr lang="fr-FR" sz="2800" dirty="0" smtClean="0"/>
              <a:t> </a:t>
            </a:r>
            <a:r>
              <a:rPr lang="fr-FR" sz="2800" dirty="0" err="1" smtClean="0"/>
              <a:t>Deployment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very</a:t>
            </a:r>
            <a:r>
              <a:rPr lang="fr-FR" sz="2800" dirty="0" smtClean="0"/>
              <a:t> </a:t>
            </a:r>
            <a:r>
              <a:rPr lang="fr-FR" sz="2800" dirty="0" err="1" smtClean="0"/>
              <a:t>interesting</a:t>
            </a:r>
            <a:r>
              <a:rPr lang="fr-FR" sz="2800" dirty="0" smtClean="0"/>
              <a:t> to </a:t>
            </a:r>
            <a:r>
              <a:rPr lang="fr-FR" sz="2800" dirty="0" err="1" smtClean="0"/>
              <a:t>increase</a:t>
            </a:r>
            <a:r>
              <a:rPr lang="fr-FR" sz="2800" dirty="0" smtClean="0"/>
              <a:t> the </a:t>
            </a:r>
            <a:r>
              <a:rPr lang="fr-FR" sz="2800" dirty="0" err="1" smtClean="0"/>
              <a:t>competitivity</a:t>
            </a:r>
            <a:r>
              <a:rPr lang="fr-FR" sz="2800" dirty="0" smtClean="0"/>
              <a:t> of ours </a:t>
            </a:r>
            <a:r>
              <a:rPr lang="fr-FR" sz="2800" dirty="0" err="1" smtClean="0"/>
              <a:t>products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9296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144</Words>
  <Application>Microsoft Office PowerPoint</Application>
  <PresentationFormat>Grand écran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cyrille LE QUINIO</dc:creator>
  <cp:lastModifiedBy>cyrille LE QUINIO</cp:lastModifiedBy>
  <cp:revision>12</cp:revision>
  <dcterms:created xsi:type="dcterms:W3CDTF">2020-11-24T19:17:29Z</dcterms:created>
  <dcterms:modified xsi:type="dcterms:W3CDTF">2020-11-24T20:07:13Z</dcterms:modified>
</cp:coreProperties>
</file>