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8" r:id="rId2"/>
    <p:sldId id="265" r:id="rId3"/>
    <p:sldId id="269" r:id="rId4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620" userDrawn="1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76B1F-A207-4256-A658-C1BB75EF3CAF}" v="13" dt="2024-07-03T11:44:51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8" autoAdjust="0"/>
    <p:restoredTop sz="94640" autoAdjust="0"/>
  </p:normalViewPr>
  <p:slideViewPr>
    <p:cSldViewPr snapToGrid="0">
      <p:cViewPr varScale="1">
        <p:scale>
          <a:sx n="148" d="100"/>
          <a:sy n="148" d="100"/>
        </p:scale>
        <p:origin x="581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0DF842D0-E6B5-4523-9053-F2F403F52A4A}" type="datetime1">
              <a:rPr lang="de-DE" sz="800" smtClean="0"/>
              <a:t>03.07.2024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BC4CCB8-5747-47CE-8974-144FE51247E6}" type="datetime1">
              <a:rPr lang="de-DE" smtClean="0"/>
              <a:t>03.07.2024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37925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E-Mail">
            <a:extLst>
              <a:ext uri="{FF2B5EF4-FFF2-40B4-BE49-F238E27FC236}">
                <a16:creationId xmlns:a16="http://schemas.microsoft.com/office/drawing/2014/main" id="{DC4F1E80-61B9-418C-9ECA-ED380D27300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17" name="Email Adresse">
            <a:extLst>
              <a:ext uri="{FF2B5EF4-FFF2-40B4-BE49-F238E27FC236}">
                <a16:creationId xmlns:a16="http://schemas.microsoft.com/office/drawing/2014/main" id="{95AC1FC6-55C7-466E-9AFF-267F057E9F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lefonnummer">
            <a:extLst>
              <a:ext uri="{FF2B5EF4-FFF2-40B4-BE49-F238E27FC236}">
                <a16:creationId xmlns:a16="http://schemas.microsoft.com/office/drawing/2014/main" id="{35F35B31-489C-4A4C-9242-41556B686F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28" name="Durchwahl">
            <a:extLst>
              <a:ext uri="{FF2B5EF4-FFF2-40B4-BE49-F238E27FC236}">
                <a16:creationId xmlns:a16="http://schemas.microsoft.com/office/drawing/2014/main" id="{FC59E7C3-20E6-4BDA-854B-20C312E21A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9" name="www">
            <a:extLst>
              <a:ext uri="{FF2B5EF4-FFF2-40B4-BE49-F238E27FC236}">
                <a16:creationId xmlns:a16="http://schemas.microsoft.com/office/drawing/2014/main" id="{B0B68C46-CEAC-4187-96CC-0D9A9CD69D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0" name="Webadresse">
            <a:extLst>
              <a:ext uri="{FF2B5EF4-FFF2-40B4-BE49-F238E27FC236}">
                <a16:creationId xmlns:a16="http://schemas.microsoft.com/office/drawing/2014/main" id="{05917742-F1BD-4B0E-BCFB-E6D3D9B21F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1" name="Universität Stuttgart">
            <a:extLst>
              <a:ext uri="{FF2B5EF4-FFF2-40B4-BE49-F238E27FC236}">
                <a16:creationId xmlns:a16="http://schemas.microsoft.com/office/drawing/2014/main" id="{B5A32B63-1FA1-4055-B9C4-809D96650EC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2" name="Abteilung Institut">
            <a:extLst>
              <a:ext uri="{FF2B5EF4-FFF2-40B4-BE49-F238E27FC236}">
                <a16:creationId xmlns:a16="http://schemas.microsoft.com/office/drawing/2014/main" id="{14A894A8-E098-40A1-9550-2E01B492A3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3" name="Adressfeld">
            <a:extLst>
              <a:ext uri="{FF2B5EF4-FFF2-40B4-BE49-F238E27FC236}">
                <a16:creationId xmlns:a16="http://schemas.microsoft.com/office/drawing/2014/main" id="{A3D97D55-DBDD-4483-BA26-B2A119D424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A175C90-97AB-4E6B-9195-5265E38E7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CBF3E8CA-9070-46CF-A0FE-B059145C61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48D8C155-1EF7-4367-9EF6-AD9D13A19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D0C8A932-2F90-4F02-B2E1-E0B25F5E07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D8D30255-F110-483C-8206-AC63E76144E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3344352E-D802-4E62-BA04-25FB2832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233A8657-F7A9-4688-9CBC-D5A6FB52FC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A71D6467-11F2-4464-93B4-80309BE0DE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A019F90-F99F-4F97-BC27-2ADAE0C798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</a:t>
            </a:r>
            <a:r>
              <a:rPr lang="de-DE" dirty="0"/>
              <a:t>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574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4976B-EE5A-4930-AF01-D7C006BB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EB868-2ECA-4AF0-989D-AB416E029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24A5B-3432-4F5F-B7F9-7B65AD4C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6C31F-6D31-4D31-8F83-A4CF2B7C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A12DD-420D-4CEE-84AA-81C21E868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44B83-EF4A-4728-9AE4-6A63E539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F6D984-E62F-578B-9E90-79E26B298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Visualisierungsinstitut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9D7A93-97B5-E7EE-FF5C-14401BB919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</p:spPr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1E42B42-458B-1440-2AE8-E6BEF363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 World </a:t>
            </a:r>
            <a:r>
              <a:rPr lang="en-US" dirty="0"/>
              <a:t>Paradigm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C5E6E77-9487-A64D-08C5-3739A6B5E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Dilara Elif Aygün</a:t>
            </a:r>
          </a:p>
          <a:p>
            <a:r>
              <a:rPr lang="de-DE" dirty="0"/>
              <a:t>Karl Jorge Cleres Andreo</a:t>
            </a:r>
          </a:p>
          <a:p>
            <a:r>
              <a:rPr lang="de-DE" dirty="0" err="1"/>
              <a:t>Yanhong</a:t>
            </a:r>
            <a:r>
              <a:rPr lang="de-DE" dirty="0"/>
              <a:t> X</a:t>
            </a:r>
          </a:p>
        </p:txBody>
      </p:sp>
      <p:pic>
        <p:nvPicPr>
          <p:cNvPr id="7" name="Bildplatzhalter 6" descr="Ein Bild, das Kreis, Grafiken, Schrift, Logo enthält.&#10;&#10;Automatisch generierte Beschreibung">
            <a:extLst>
              <a:ext uri="{FF2B5EF4-FFF2-40B4-BE49-F238E27FC236}">
                <a16:creationId xmlns:a16="http://schemas.microsoft.com/office/drawing/2014/main" id="{F73A3A32-6447-7168-1DAC-73776A56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" r="172"/>
          <a:stretch>
            <a:fillRect/>
          </a:stretch>
        </p:blipFill>
        <p:spPr>
          <a:xfrm>
            <a:off x="7049410" y="3459060"/>
            <a:ext cx="154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8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48612-C032-10C4-1481-E0172BD4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081B7C-23B6-81F3-CBBD-C8CAA2CA55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58F3C1-7AE5-1AD0-7BF3-9EFC1465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 and detailed discussion of the research question. Provide background for </a:t>
            </a:r>
            <a:r>
              <a:rPr lang="en-US"/>
              <a:t>non experts. </a:t>
            </a:r>
            <a:endParaRPr lang="en-US" dirty="0"/>
          </a:p>
          <a:p>
            <a:r>
              <a:rPr lang="en-US" dirty="0"/>
              <a:t>Design and logic of the experiment</a:t>
            </a:r>
          </a:p>
          <a:p>
            <a:r>
              <a:rPr lang="en-US" dirty="0"/>
              <a:t>Implementation of experiment and challenges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Preprocessing and planned analysis and logic behind it</a:t>
            </a:r>
          </a:p>
          <a:p>
            <a:r>
              <a:rPr lang="en-US" dirty="0"/>
              <a:t>Analysis results for pilot data</a:t>
            </a:r>
          </a:p>
          <a:p>
            <a:r>
              <a:rPr lang="en-US" dirty="0"/>
              <a:t>Discussion and tentative conclusions (if any)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ED9C0A-DAC4-DDA2-FF4A-E11839BE80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28FC82-76AD-E52F-2244-CE537B04CA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8FD03D-F3CF-8FBC-75C5-41B87C94A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6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F6D984-E62F-578B-9E90-79E26B298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Visualisierungsinstitut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9D7A93-97B5-E7EE-FF5C-14401BB919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</p:spPr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1E42B42-458B-1440-2AE8-E6BEF363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C5E6E77-9487-A64D-08C5-3739A6B5E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Dilara Elif Aygün</a:t>
            </a:r>
          </a:p>
          <a:p>
            <a:r>
              <a:rPr lang="de-DE" dirty="0"/>
              <a:t>Karl Jorge Cleres Andreo</a:t>
            </a:r>
          </a:p>
          <a:p>
            <a:r>
              <a:rPr lang="de-DE" dirty="0" err="1"/>
              <a:t>Yanhong</a:t>
            </a:r>
            <a:r>
              <a:rPr lang="de-DE" dirty="0"/>
              <a:t> X</a:t>
            </a:r>
          </a:p>
        </p:txBody>
      </p:sp>
      <p:pic>
        <p:nvPicPr>
          <p:cNvPr id="7" name="Bildplatzhalter 6" descr="Ein Bild, das Kreis, Grafiken, Schrift, Logo enthält.&#10;&#10;Automatisch generierte Beschreibung">
            <a:extLst>
              <a:ext uri="{FF2B5EF4-FFF2-40B4-BE49-F238E27FC236}">
                <a16:creationId xmlns:a16="http://schemas.microsoft.com/office/drawing/2014/main" id="{F73A3A32-6447-7168-1DAC-73776A56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" r="172"/>
          <a:stretch>
            <a:fillRect/>
          </a:stretch>
        </p:blipFill>
        <p:spPr>
          <a:xfrm>
            <a:off x="7049410" y="3459060"/>
            <a:ext cx="1548000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86512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Bildschirmpräsentation (16:9)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Uni_Stuttgart</vt:lpstr>
      <vt:lpstr>Visual World Paradigm</vt:lpstr>
      <vt:lpstr>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2024-07-03T12:05:03Z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92ef73-0ad1-40c5-ad55-46de3396802f_Enabled">
    <vt:lpwstr>true</vt:lpwstr>
  </property>
  <property fmtid="{D5CDD505-2E9C-101B-9397-08002B2CF9AE}" pid="3" name="MSIP_Label_1e92ef73-0ad1-40c5-ad55-46de3396802f_SetDate">
    <vt:lpwstr>2024-07-03T12:04:53Z</vt:lpwstr>
  </property>
  <property fmtid="{D5CDD505-2E9C-101B-9397-08002B2CF9AE}" pid="4" name="MSIP_Label_1e92ef73-0ad1-40c5-ad55-46de3396802f_Method">
    <vt:lpwstr>Privileged</vt:lpwstr>
  </property>
  <property fmtid="{D5CDD505-2E9C-101B-9397-08002B2CF9AE}" pid="5" name="MSIP_Label_1e92ef73-0ad1-40c5-ad55-46de3396802f_Name">
    <vt:lpwstr>FUJITSU-PUBLIC​</vt:lpwstr>
  </property>
  <property fmtid="{D5CDD505-2E9C-101B-9397-08002B2CF9AE}" pid="6" name="MSIP_Label_1e92ef73-0ad1-40c5-ad55-46de3396802f_SiteId">
    <vt:lpwstr>a19f121d-81e1-4858-a9d8-736e267fd4c7</vt:lpwstr>
  </property>
  <property fmtid="{D5CDD505-2E9C-101B-9397-08002B2CF9AE}" pid="7" name="MSIP_Label_1e92ef73-0ad1-40c5-ad55-46de3396802f_ActionId">
    <vt:lpwstr>c3e09d06-bf89-4dea-b895-75fc5d309856</vt:lpwstr>
  </property>
  <property fmtid="{D5CDD505-2E9C-101B-9397-08002B2CF9AE}" pid="8" name="MSIP_Label_1e92ef73-0ad1-40c5-ad55-46de3396802f_ContentBits">
    <vt:lpwstr>0</vt:lpwstr>
  </property>
</Properties>
</file>