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DA5-0423-3345-8A51-788FD862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E2734-A138-B24D-8590-2E9FB072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A86A-104C-D542-BC12-A5323D4D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8C85-198B-5D4A-83E7-8162D7EE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AD7F-9144-B245-9929-D4FC3161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13D3-1F75-9347-A16C-DE1C6ECE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429D-7850-D146-BA0D-F808E1A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BF9C-1834-6146-BC6B-6D624906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9A65-13A6-AD4C-A660-0A9A3304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E6CB-0FDD-9E44-913F-1336F0E2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9F302-C5AA-A34B-9466-4A79B285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B804E-9681-BE49-98B8-DA2531EF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0ECC-A223-3E47-B7A7-22B73D3E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C34-3462-4C4E-BB60-ABBD0860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46E1-AFE0-0447-BC2D-8920C7D2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CAD1-4C3C-3842-A48D-A571A20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C01D-AA69-1D47-A51A-E6AE364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B51C-4C84-4D46-BC74-1FE9ADCE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DB01-BA0C-9B41-A27A-C3CCB426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DC35-1505-4D45-84F7-F7C56C17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3A20-DB54-3D4E-93A8-E6CA2FFC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629D-980B-4749-8266-04BA8D2C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6CF0-7106-BC4A-963A-3AE1ACAB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8F95-67FB-404C-8FE9-12813C1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600A-07C0-E845-9629-5D65EFDE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BCD-6ED5-B04E-B016-0C98F0E9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8D40-0338-424C-9BE3-AF8E666D9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0F8C3-D70A-AD4A-9261-CC060930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F9A88-1A0D-894E-B470-0D8FC7F2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4CC9-486E-C441-A5D7-399AB00F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ABB-5988-5A41-9A88-715EE8E7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4A3-8FF3-AE40-AC55-B7EF99EC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BFDB-8FBE-9944-95BC-396972BB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AF31-60C1-C94A-BB45-999819A1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9E51F-0D73-6C46-8F84-040B02CED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99CA6-C763-CD4D-B59D-51859172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1FAF3-52B3-214D-9CA5-00AC63CF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F4A36-DBFF-D24B-A359-74AA0BDD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4E53C-321B-284F-9053-BD0C54A1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87B-EB79-F140-8B12-3B844957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7395-ECA0-2B46-827C-A5B45550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D8BF0-9DF6-7F4B-9954-F4426100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A20BD-13E0-FB44-96F6-35CA9376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FBAD0-F61C-2442-8293-456662AF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5F4B3-00EE-9D48-A920-B53DBED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3F42-5D48-5D4D-B56C-1B566586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C4A0-0F36-F842-9942-9B9BC5B6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C40D-AC26-8A4B-822B-EE810DE3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8FD1-F239-F240-BDD7-CC064D3F6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DE1A-10D5-A44C-84C9-8FDB3271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36E89-1DDB-964D-BFCD-83A4C17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465C-2BD7-FC4A-80E7-D536B61B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4491-5E4D-0540-A093-023905B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64E87-8EAB-9A4E-B83C-E84A36315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90C11-82D8-BE47-85C2-D9F0985E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B0C33-19E8-EB43-A7A1-590C5662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D9319-0684-4B47-BE26-979B7B2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935E-A43D-FD49-BE90-D05314CF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2653-88A9-AA4E-83B4-2C216978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272A-BB43-604C-8CA9-3751EAF8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761-2B8E-5749-AEAC-2400B2ED9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1E2C3-E5A5-AC48-BB02-D3C458EFF6AD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7C97-7F42-3342-88E6-4F2777BB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5394-0EDB-884B-91AD-1C7E9AD9C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F0F7-516E-9542-928C-B3753ED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12EE0F-576A-8B45-B052-36EF45DC6B23}"/>
              </a:ext>
            </a:extLst>
          </p:cNvPr>
          <p:cNvSpPr/>
          <p:nvPr/>
        </p:nvSpPr>
        <p:spPr>
          <a:xfrm>
            <a:off x="2536897" y="1274788"/>
            <a:ext cx="6882714" cy="4139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23CC2FE-818A-F24A-9C77-2059777E686B}"/>
              </a:ext>
            </a:extLst>
          </p:cNvPr>
          <p:cNvSpPr/>
          <p:nvPr/>
        </p:nvSpPr>
        <p:spPr>
          <a:xfrm>
            <a:off x="4240650" y="2958411"/>
            <a:ext cx="652670" cy="624429"/>
          </a:xfrm>
          <a:prstGeom prst="downArrow">
            <a:avLst>
              <a:gd name="adj1" fmla="val 50000"/>
              <a:gd name="adj2" fmla="val 42041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BD45-CD97-1049-9A00-A0E31C192E7D}"/>
              </a:ext>
            </a:extLst>
          </p:cNvPr>
          <p:cNvSpPr txBox="1"/>
          <p:nvPr/>
        </p:nvSpPr>
        <p:spPr>
          <a:xfrm>
            <a:off x="4160586" y="1769698"/>
            <a:ext cx="325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{ }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E018E-128E-0E43-873A-4E4B774A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20" y="3763618"/>
            <a:ext cx="923330" cy="92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723B7-0068-DD41-8F0D-42A5601EC506}"/>
              </a:ext>
            </a:extLst>
          </p:cNvPr>
          <p:cNvSpPr txBox="1"/>
          <p:nvPr/>
        </p:nvSpPr>
        <p:spPr>
          <a:xfrm>
            <a:off x="5466522" y="1908197"/>
            <a:ext cx="258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Contracts are built by the client or a server.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947E3-1178-3743-B487-50E1711BFE8B}"/>
              </a:ext>
            </a:extLst>
          </p:cNvPr>
          <p:cNvSpPr txBox="1"/>
          <p:nvPr/>
        </p:nvSpPr>
        <p:spPr>
          <a:xfrm>
            <a:off x="5466522" y="286477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contract is passed as the input to the application.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1905A-5E4C-5349-B155-C3F141458C67}"/>
              </a:ext>
            </a:extLst>
          </p:cNvPr>
          <p:cNvSpPr txBox="1"/>
          <p:nvPr/>
        </p:nvSpPr>
        <p:spPr>
          <a:xfrm>
            <a:off x="5466521" y="3816370"/>
            <a:ext cx="35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application is generated by attaching the configuration to the dynamic components and events.</a:t>
            </a:r>
          </a:p>
        </p:txBody>
      </p:sp>
    </p:spTree>
    <p:extLst>
      <p:ext uri="{BB962C8B-B14F-4D97-AF65-F5344CB8AC3E}">
        <p14:creationId xmlns:p14="http://schemas.microsoft.com/office/powerpoint/2010/main" val="325405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Manion, Thomas W.</dc:creator>
  <cp:lastModifiedBy>Manion, Thomas W.</cp:lastModifiedBy>
  <cp:revision>3</cp:revision>
  <dcterms:created xsi:type="dcterms:W3CDTF">2020-03-31T20:11:13Z</dcterms:created>
  <dcterms:modified xsi:type="dcterms:W3CDTF">2020-03-31T20:21:00Z</dcterms:modified>
</cp:coreProperties>
</file>