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59" r:id="rId5"/>
    <p:sldId id="274" r:id="rId6"/>
    <p:sldId id="260" r:id="rId7"/>
    <p:sldId id="273" r:id="rId8"/>
    <p:sldId id="264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86633-F781-E9F7-ECE7-134D1A8BD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0219D-1FE9-20AA-928E-95F5A330C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32931-7D2F-F24F-D25B-1DF5CFEF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5E596-56CE-29C5-3811-DDAE755C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9B2FD-D2FF-232A-4EC1-1ADD56E7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9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59ADA-5B80-E08D-CB3B-81D2E876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68C976-8AFC-2E99-8B89-B75A87651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1EFF1-DDD4-FD80-443A-76075A5D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EF1F9-5D4B-5F0A-2ACA-FCD5528B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9EB99-5830-B8BA-B086-676A81E5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8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D1CFA4-F11D-C0F1-13CF-DACD0E70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054B04-AF96-AECC-1ED0-78F7A8187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BA9BF-E1C7-017F-23C8-7463E535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AA272-6157-0EFA-39E5-D24921A3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40EFC-CA42-90D3-98C1-5CEF52F1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2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B1976-ED54-6CC6-B321-1A32CDA3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D51EE-3E10-9D77-4EC0-F7C19B10E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4D04A-0A48-C917-D62E-9F911429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88B6E-6CD1-6719-BE68-1F7364F4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265B5-233E-4252-7682-2CA60C8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6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6CC64-9AF7-50FB-2F7E-ED496FB7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DC243-F733-8545-DF2E-8A5B78032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47074-2B93-5CB5-4B6E-2BD05A80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E8E90-0CE4-C037-316C-4E669B38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CA043-04F4-3A67-7173-DD33F147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81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F837A-E865-1F30-EE4D-1E5FA390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37862-CDFB-BFE6-1D41-AEAD08C63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801E12-15CF-0C22-4351-C343068F1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FB878-AFC0-A37B-7B32-06526948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271B6-33D6-60DD-17F7-64ABEC74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A955E-3D8A-33F9-A31A-56E14F2D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90B56-971E-C955-DE28-482C6998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8A54F-9000-7822-7B37-2DEC81BCC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FF6FA-12E7-B809-70AA-1B9075DA1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8374E8-29AE-9779-888F-5D32C4220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4E8D3-F9C1-A42E-001C-C70A58B88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E3CCD2-ABB9-67E5-3728-DFCE74A7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1D4E94-D3A4-7C62-4932-1161F3A8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8FAF1B-2F63-35B8-B65C-C76B22B2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33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FA90C-9B39-5DD5-F4EE-239C9710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50614-0E15-F091-1391-62D007CB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B6B8B-75A6-752C-6923-A4385ADD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53788D-9B37-9C33-3F99-B76A0B1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5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E7ACE5-B107-778B-7B81-C753BFAF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096333-7712-CBAA-E2A7-68F5A339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B11619-5843-3477-94E9-9554B3CB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47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C6CF6-F3E4-9B18-0EBF-68978CBA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92BAB-E7B0-A5AF-CACE-C5F8C400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7A0E3-EE08-E365-7FB4-BEF5E226E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02CFDC-1599-9F55-EEB0-CA5EC4D0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3332BD-3590-2A15-B499-A81A608D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0886A-B016-63B4-BA5E-A5E0E19A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9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805D0-8CBF-F1C6-02EB-67865069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AB61C4-C9CD-DA6D-417C-C28C61943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8719D-2536-B322-6F1F-B2EBB6168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F7AE9D-3BF3-ADEC-B370-2A074CD8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B357E-60F7-4C72-8F04-05513781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DB9D9-9C20-091B-9DD0-C9C19C3F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8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1F3D42-02DC-BB5E-F742-25596AE0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3270A-F08C-F967-1278-F5CA61BA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1299B-8A48-2DAD-6E0D-9EC9FC7CF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32052-7AA9-B97A-1036-BFA2B7228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2C672-ADF8-9848-9945-A09ABFC6B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18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6ZbB4XxGq8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AD667-BB6C-73AA-0F13-2D899F789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Smooth</a:t>
            </a:r>
            <a:r>
              <a:rPr lang="ko-KR" altLang="en-US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Sort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562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0294-DC48-E85E-E1BF-5C2951A8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중요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52BB7D-0BBF-7831-CAA5-354F7DDC6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74" y="2023384"/>
            <a:ext cx="9713851" cy="32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A4258-228E-346C-1074-9741DFAD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중요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03A0C9-A180-5DC8-EF93-1C44F1A39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60" y="1414797"/>
            <a:ext cx="8587677" cy="517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9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4264-4792-C5C9-493D-967536F1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중요 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237B8E-3D9E-A30A-2F99-5D17EBE27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51" y="1405708"/>
            <a:ext cx="6734216" cy="521609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C127A4-038B-9DC5-DC44-CF8FEADB0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53" y="3127808"/>
            <a:ext cx="3524742" cy="885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E29191-5AFC-715F-92B7-25506EE3EF2D}"/>
              </a:ext>
            </a:extLst>
          </p:cNvPr>
          <p:cNvSpPr txBox="1"/>
          <p:nvPr/>
        </p:nvSpPr>
        <p:spPr>
          <a:xfrm>
            <a:off x="8127153" y="2556413"/>
            <a:ext cx="281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결과값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ED22-7AF7-A73B-D322-69A9DA0DE097}"/>
              </a:ext>
            </a:extLst>
          </p:cNvPr>
          <p:cNvSpPr/>
          <p:nvPr/>
        </p:nvSpPr>
        <p:spPr>
          <a:xfrm>
            <a:off x="8019535" y="2397211"/>
            <a:ext cx="3867665" cy="17917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0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9C0B1-217A-C51C-C28B-7BD3CB14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좀 더 데이터가 많은 예시</a:t>
            </a:r>
          </a:p>
        </p:txBody>
      </p:sp>
      <p:pic>
        <p:nvPicPr>
          <p:cNvPr id="4" name="온라인 미디어 3" title="Smooth Sort">
            <a:hlinkClick r:id="" action="ppaction://media"/>
            <a:extLst>
              <a:ext uri="{FF2B5EF4-FFF2-40B4-BE49-F238E27FC236}">
                <a16:creationId xmlns:a16="http://schemas.microsoft.com/office/drawing/2014/main" id="{10E46C9E-3A3B-44FF-98CE-7DECECDC0CF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07864" y="1389788"/>
            <a:ext cx="7176272" cy="53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D8CEF-A704-390E-C851-C258F82E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Smooth Sort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란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2470-0114-2B0E-9F53-D2B37E30C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HeapSort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변형 중 하나</a:t>
            </a: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Leonardo number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라는 수학 개념을 적용</a:t>
            </a:r>
          </a:p>
          <a:p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In-place: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원소들의 개수에 비해 적은 저장 공간만을 더 사용</a:t>
            </a: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Not stable: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중복된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key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값을 순서대로 정렬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</a:t>
            </a: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장점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힙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정렬과는 달리 거의 정렬된 상태의 데이터를 받으면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O(N)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정도의 시간 밖에 걸리지 않는다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692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024FB-DEBA-7F53-E05C-DC1B9683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 복잡도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공간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EB818-EBF0-B639-7B00-EF57287C3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 복잡도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최고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O(n)</a:t>
            </a: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평균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O(</a:t>
            </a: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nlogn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최악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O(</a:t>
            </a: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nlogn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AF607CF-6C49-6594-6D82-2784E0A811AA}"/>
              </a:ext>
            </a:extLst>
          </p:cNvPr>
          <p:cNvSpPr txBox="1">
            <a:spLocks/>
          </p:cNvSpPr>
          <p:nvPr/>
        </p:nvSpPr>
        <p:spPr>
          <a:xfrm>
            <a:off x="6191794" y="1825625"/>
            <a:ext cx="53144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공간 복잡도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총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O(n)</a:t>
            </a:r>
          </a:p>
          <a:p>
            <a:pPr marL="0" indent="0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보조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O(1)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13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DBCDB-C9EE-CDC6-39CE-AD21C276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Leonardo Number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FC6311-B423-74D3-B876-56B87837D2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9086" y="2121717"/>
                <a:ext cx="5667103" cy="21106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1                                                        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1                                                        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endParaRPr lang="ko-KR" altLang="en-US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FC6311-B423-74D3-B876-56B87837D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9086" y="2121717"/>
                <a:ext cx="5667103" cy="2110649"/>
              </a:xfrm>
              <a:blipFill>
                <a:blip r:embed="rId2"/>
                <a:stretch>
                  <a:fillRect r="-108" b="-14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2756082C-0DCB-4B8C-0801-87D37A15D5A4}"/>
              </a:ext>
            </a:extLst>
          </p:cNvPr>
          <p:cNvSpPr/>
          <p:nvPr/>
        </p:nvSpPr>
        <p:spPr>
          <a:xfrm>
            <a:off x="4023360" y="2284412"/>
            <a:ext cx="330926" cy="1785258"/>
          </a:xfrm>
          <a:prstGeom prst="leftBrace">
            <a:avLst>
              <a:gd name="adj1" fmla="val 6864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C80CBD-0830-AFEC-D5B7-E66E5D3EDBAB}"/>
                  </a:ext>
                </a:extLst>
              </p:cNvPr>
              <p:cNvSpPr txBox="1"/>
              <p:nvPr/>
            </p:nvSpPr>
            <p:spPr>
              <a:xfrm>
                <a:off x="2407920" y="2915431"/>
                <a:ext cx="1463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ko-KR" altLang="en-US" sz="2800" b="1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C80CBD-0830-AFEC-D5B7-E66E5D3ED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920" y="2915431"/>
                <a:ext cx="14630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47F484-F554-0E72-1CD0-31D9264C5F04}"/>
                  </a:ext>
                </a:extLst>
              </p:cNvPr>
              <p:cNvSpPr txBox="1"/>
              <p:nvPr/>
            </p:nvSpPr>
            <p:spPr>
              <a:xfrm>
                <a:off x="2046514" y="5391730"/>
                <a:ext cx="7593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1, 1, 3, 5, 9, 15, 25, 41, 67, 109, 177, 287…</m:t>
                      </m:r>
                    </m:oMath>
                  </m:oMathPara>
                </a14:m>
                <a:endParaRPr lang="ko-KR" altLang="en-US" sz="240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47F484-F554-0E72-1CD0-31D9264C5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514" y="5391730"/>
                <a:ext cx="75938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51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BF5B0-C59A-6F69-673A-B1854DAF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Leonardo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number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755DAD5-4118-8322-AEE5-36A1E21CE1F7}"/>
              </a:ext>
            </a:extLst>
          </p:cNvPr>
          <p:cNvSpPr/>
          <p:nvPr/>
        </p:nvSpPr>
        <p:spPr>
          <a:xfrm>
            <a:off x="568200" y="1976982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18AD47E-EBC5-9F2A-9CF3-070F7926F469}"/>
              </a:ext>
            </a:extLst>
          </p:cNvPr>
          <p:cNvSpPr/>
          <p:nvPr/>
        </p:nvSpPr>
        <p:spPr>
          <a:xfrm>
            <a:off x="2210556" y="3542106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4660200-B303-3BE8-170D-1B5DC168CE0E}"/>
              </a:ext>
            </a:extLst>
          </p:cNvPr>
          <p:cNvSpPr/>
          <p:nvPr/>
        </p:nvSpPr>
        <p:spPr>
          <a:xfrm>
            <a:off x="6057406" y="1952860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F35CE0F-AB43-5724-1898-3AD448DF3048}"/>
              </a:ext>
            </a:extLst>
          </p:cNvPr>
          <p:cNvSpPr/>
          <p:nvPr/>
        </p:nvSpPr>
        <p:spPr>
          <a:xfrm>
            <a:off x="3216394" y="3542106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F4F618-2DEE-A436-C52B-D5916685144A}"/>
              </a:ext>
            </a:extLst>
          </p:cNvPr>
          <p:cNvSpPr/>
          <p:nvPr/>
        </p:nvSpPr>
        <p:spPr>
          <a:xfrm>
            <a:off x="3216394" y="1965855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F6216AA-2087-9C53-E1DA-5DAAA0F0A20A}"/>
              </a:ext>
            </a:extLst>
          </p:cNvPr>
          <p:cNvSpPr/>
          <p:nvPr/>
        </p:nvSpPr>
        <p:spPr>
          <a:xfrm>
            <a:off x="6057406" y="5105362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DC06F6-4268-7425-B381-DEF10343DE77}"/>
              </a:ext>
            </a:extLst>
          </p:cNvPr>
          <p:cNvSpPr/>
          <p:nvPr/>
        </p:nvSpPr>
        <p:spPr>
          <a:xfrm>
            <a:off x="5051568" y="3529111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4F559F-00A7-B318-C3E2-AC1E9A1E7146}"/>
              </a:ext>
            </a:extLst>
          </p:cNvPr>
          <p:cNvSpPr/>
          <p:nvPr/>
        </p:nvSpPr>
        <p:spPr>
          <a:xfrm>
            <a:off x="6057406" y="3529111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A4C9AA-C2D1-2153-FCD5-1C99C1B84F14}"/>
              </a:ext>
            </a:extLst>
          </p:cNvPr>
          <p:cNvSpPr/>
          <p:nvPr/>
        </p:nvSpPr>
        <p:spPr>
          <a:xfrm>
            <a:off x="5051568" y="5105362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E9144D1-F2F7-C943-8A39-3C58D69761A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321568" y="4696061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903B61D-C339-70D8-2B68-7A5ABEE625C0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6327406" y="4069111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807990-5AC7-8804-CDD2-50C641B97454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5282028" y="4069111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466E238-8866-F2E3-7590-B3ACFA74A831}"/>
              </a:ext>
            </a:extLst>
          </p:cNvPr>
          <p:cNvCxnSpPr>
            <a:cxnSpLocks/>
          </p:cNvCxnSpPr>
          <p:nvPr/>
        </p:nvCxnSpPr>
        <p:spPr>
          <a:xfrm flipV="1">
            <a:off x="5321568" y="3119810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9FB00CE-A31A-166D-4D29-91E96EFF1D5C}"/>
              </a:ext>
            </a:extLst>
          </p:cNvPr>
          <p:cNvCxnSpPr>
            <a:cxnSpLocks/>
          </p:cNvCxnSpPr>
          <p:nvPr/>
        </p:nvCxnSpPr>
        <p:spPr>
          <a:xfrm flipV="1">
            <a:off x="6327406" y="2492860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82CF074-060D-0A38-EB2E-208A90A38715}"/>
              </a:ext>
            </a:extLst>
          </p:cNvPr>
          <p:cNvCxnSpPr>
            <a:cxnSpLocks/>
          </p:cNvCxnSpPr>
          <p:nvPr/>
        </p:nvCxnSpPr>
        <p:spPr>
          <a:xfrm flipV="1">
            <a:off x="5282028" y="2492860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99BAD68-94EC-14C5-8C7C-7C84EC8E3792}"/>
              </a:ext>
            </a:extLst>
          </p:cNvPr>
          <p:cNvCxnSpPr>
            <a:cxnSpLocks/>
          </p:cNvCxnSpPr>
          <p:nvPr/>
        </p:nvCxnSpPr>
        <p:spPr>
          <a:xfrm flipV="1">
            <a:off x="2463246" y="3119810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55791C-C267-6F22-1FFB-C09B8308D7EA}"/>
              </a:ext>
            </a:extLst>
          </p:cNvPr>
          <p:cNvCxnSpPr>
            <a:cxnSpLocks/>
          </p:cNvCxnSpPr>
          <p:nvPr/>
        </p:nvCxnSpPr>
        <p:spPr>
          <a:xfrm flipV="1">
            <a:off x="3469084" y="2492860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B3A14FE-AFD2-8A39-7E6C-A410775D41C6}"/>
              </a:ext>
            </a:extLst>
          </p:cNvPr>
          <p:cNvCxnSpPr>
            <a:cxnSpLocks/>
          </p:cNvCxnSpPr>
          <p:nvPr/>
        </p:nvCxnSpPr>
        <p:spPr>
          <a:xfrm flipV="1">
            <a:off x="2423706" y="2492860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5685E524-13A6-7393-38FA-4E96168FCB0A}"/>
              </a:ext>
            </a:extLst>
          </p:cNvPr>
          <p:cNvSpPr/>
          <p:nvPr/>
        </p:nvSpPr>
        <p:spPr>
          <a:xfrm>
            <a:off x="8182318" y="4536007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4568917-902D-2DED-93F4-C4D2FB9577E1}"/>
              </a:ext>
            </a:extLst>
          </p:cNvPr>
          <p:cNvSpPr/>
          <p:nvPr/>
        </p:nvSpPr>
        <p:spPr>
          <a:xfrm>
            <a:off x="11121683" y="2959756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C8B0F91-653A-0AA6-271C-6B1FBFAE57F0}"/>
              </a:ext>
            </a:extLst>
          </p:cNvPr>
          <p:cNvSpPr/>
          <p:nvPr/>
        </p:nvSpPr>
        <p:spPr>
          <a:xfrm>
            <a:off x="9188156" y="4536007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7D06782-D4D8-9A54-5101-AEE9E1ED77ED}"/>
              </a:ext>
            </a:extLst>
          </p:cNvPr>
          <p:cNvSpPr/>
          <p:nvPr/>
        </p:nvSpPr>
        <p:spPr>
          <a:xfrm>
            <a:off x="9188156" y="2959756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800818C-799A-DAC5-826E-82BC92E33B29}"/>
              </a:ext>
            </a:extLst>
          </p:cNvPr>
          <p:cNvSpPr/>
          <p:nvPr/>
        </p:nvSpPr>
        <p:spPr>
          <a:xfrm>
            <a:off x="11121683" y="6112258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CE3A930-10EC-BFD2-CB19-1B66BBB97942}"/>
              </a:ext>
            </a:extLst>
          </p:cNvPr>
          <p:cNvSpPr/>
          <p:nvPr/>
        </p:nvSpPr>
        <p:spPr>
          <a:xfrm>
            <a:off x="10115845" y="4536007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F748B3C-9487-D218-DC9D-50AB8E3E710E}"/>
              </a:ext>
            </a:extLst>
          </p:cNvPr>
          <p:cNvSpPr/>
          <p:nvPr/>
        </p:nvSpPr>
        <p:spPr>
          <a:xfrm>
            <a:off x="11121683" y="4536007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A584EA1-E2CE-DC97-70E6-28712AD5704E}"/>
              </a:ext>
            </a:extLst>
          </p:cNvPr>
          <p:cNvSpPr/>
          <p:nvPr/>
        </p:nvSpPr>
        <p:spPr>
          <a:xfrm>
            <a:off x="10115845" y="6112258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2AFAE19-99AE-B7B1-D6AD-5B5CF7A2E14B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10385845" y="5702957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7229999-4E05-713C-ED6C-C556A90C03EB}"/>
              </a:ext>
            </a:extLst>
          </p:cNvPr>
          <p:cNvCxnSpPr>
            <a:cxnSpLocks/>
            <a:stCxn id="37" idx="0"/>
            <a:endCxn id="39" idx="4"/>
          </p:cNvCxnSpPr>
          <p:nvPr/>
        </p:nvCxnSpPr>
        <p:spPr>
          <a:xfrm flipV="1">
            <a:off x="11391683" y="5076007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5BE165E-8E21-C754-FBE2-3D4719D9D4F6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10346305" y="5076007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9397F6B-B53F-B7A2-672C-21CB619BC2EA}"/>
              </a:ext>
            </a:extLst>
          </p:cNvPr>
          <p:cNvCxnSpPr>
            <a:cxnSpLocks/>
          </p:cNvCxnSpPr>
          <p:nvPr/>
        </p:nvCxnSpPr>
        <p:spPr>
          <a:xfrm flipV="1">
            <a:off x="10385845" y="4126706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DDF51EA-30CF-0274-2751-3B4F7CDD0446}"/>
              </a:ext>
            </a:extLst>
          </p:cNvPr>
          <p:cNvCxnSpPr>
            <a:cxnSpLocks/>
          </p:cNvCxnSpPr>
          <p:nvPr/>
        </p:nvCxnSpPr>
        <p:spPr>
          <a:xfrm flipV="1">
            <a:off x="11391683" y="3499756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C315BEE-C7F2-DD5C-6F1F-548E3FD4CAC8}"/>
              </a:ext>
            </a:extLst>
          </p:cNvPr>
          <p:cNvCxnSpPr>
            <a:cxnSpLocks/>
          </p:cNvCxnSpPr>
          <p:nvPr/>
        </p:nvCxnSpPr>
        <p:spPr>
          <a:xfrm flipV="1">
            <a:off x="10346305" y="3499756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D6B7198-A911-03D4-4DBC-0D35D6F93C39}"/>
              </a:ext>
            </a:extLst>
          </p:cNvPr>
          <p:cNvCxnSpPr>
            <a:cxnSpLocks/>
          </p:cNvCxnSpPr>
          <p:nvPr/>
        </p:nvCxnSpPr>
        <p:spPr>
          <a:xfrm flipV="1">
            <a:off x="8435008" y="4113711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7E1C06A-41A7-19CC-AC1A-EA1A958016E8}"/>
              </a:ext>
            </a:extLst>
          </p:cNvPr>
          <p:cNvCxnSpPr>
            <a:cxnSpLocks/>
          </p:cNvCxnSpPr>
          <p:nvPr/>
        </p:nvCxnSpPr>
        <p:spPr>
          <a:xfrm flipV="1">
            <a:off x="9440846" y="3486761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45494D4-A698-A3EE-4FB6-656E7992D18D}"/>
              </a:ext>
            </a:extLst>
          </p:cNvPr>
          <p:cNvCxnSpPr>
            <a:cxnSpLocks/>
          </p:cNvCxnSpPr>
          <p:nvPr/>
        </p:nvCxnSpPr>
        <p:spPr>
          <a:xfrm flipV="1">
            <a:off x="8395468" y="3486761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695A50DE-A691-C2EA-58D1-79CA02FDD7D8}"/>
              </a:ext>
            </a:extLst>
          </p:cNvPr>
          <p:cNvSpPr/>
          <p:nvPr/>
        </p:nvSpPr>
        <p:spPr>
          <a:xfrm>
            <a:off x="11128175" y="1361836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70F8248-465D-8656-F121-C4B6B3E85931}"/>
              </a:ext>
            </a:extLst>
          </p:cNvPr>
          <p:cNvCxnSpPr>
            <a:cxnSpLocks/>
          </p:cNvCxnSpPr>
          <p:nvPr/>
        </p:nvCxnSpPr>
        <p:spPr>
          <a:xfrm flipV="1">
            <a:off x="9440846" y="2515791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E7E9F51-8ABC-AC6C-F607-13F016862FAC}"/>
              </a:ext>
            </a:extLst>
          </p:cNvPr>
          <p:cNvCxnSpPr>
            <a:cxnSpLocks/>
          </p:cNvCxnSpPr>
          <p:nvPr/>
        </p:nvCxnSpPr>
        <p:spPr>
          <a:xfrm flipV="1">
            <a:off x="11380865" y="1888841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5A1E210-C4CF-A916-8F23-F4C177BAC51D}"/>
              </a:ext>
            </a:extLst>
          </p:cNvPr>
          <p:cNvCxnSpPr>
            <a:cxnSpLocks/>
          </p:cNvCxnSpPr>
          <p:nvPr/>
        </p:nvCxnSpPr>
        <p:spPr>
          <a:xfrm flipV="1">
            <a:off x="9458156" y="1888841"/>
            <a:ext cx="1922709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826FDFF-977D-EFC4-3704-7C65E7D9C40B}"/>
              </a:ext>
            </a:extLst>
          </p:cNvPr>
          <p:cNvSpPr/>
          <p:nvPr/>
        </p:nvSpPr>
        <p:spPr>
          <a:xfrm>
            <a:off x="9906683" y="2713944"/>
            <a:ext cx="2052605" cy="403414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566992C-E679-754A-1CD4-49D83BBCC919}"/>
              </a:ext>
            </a:extLst>
          </p:cNvPr>
          <p:cNvSpPr/>
          <p:nvPr/>
        </p:nvSpPr>
        <p:spPr>
          <a:xfrm>
            <a:off x="4850424" y="1795034"/>
            <a:ext cx="2052605" cy="403414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0270CF-05C0-3ABB-55E4-324600485D54}"/>
              </a:ext>
            </a:extLst>
          </p:cNvPr>
          <p:cNvSpPr/>
          <p:nvPr/>
        </p:nvSpPr>
        <p:spPr>
          <a:xfrm>
            <a:off x="2008611" y="1795034"/>
            <a:ext cx="2052605" cy="251571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263A5DD-E2EA-B0C8-4287-5C3A089B3216}"/>
              </a:ext>
            </a:extLst>
          </p:cNvPr>
          <p:cNvSpPr/>
          <p:nvPr/>
        </p:nvSpPr>
        <p:spPr>
          <a:xfrm>
            <a:off x="7810551" y="2713944"/>
            <a:ext cx="2052605" cy="251571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5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DBCDB-C9EE-CDC6-39CE-AD21C276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Leonardo Number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BFB05AB8-500A-8BCE-7474-74EB3D38C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924" y="2170546"/>
            <a:ext cx="8996572" cy="3639425"/>
          </a:xfrm>
        </p:spPr>
      </p:pic>
    </p:spTree>
    <p:extLst>
      <p:ext uri="{BB962C8B-B14F-4D97-AF65-F5344CB8AC3E}">
        <p14:creationId xmlns:p14="http://schemas.microsoft.com/office/powerpoint/2010/main" val="195523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6537E-61ED-D93F-BBFB-83F0BD1B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Smooth Sort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4B5CF-B5C6-9984-BFCF-44802F7D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정렬할 데이터를 트리 구조로 구성</a:t>
            </a: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트리의 각 노드를 루트 노드로부터 하위 노드로 갈 때마다 큰 값을 가지도록 함</a:t>
            </a: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루트 노드를 꺼내 정렬된 데이터 맨 끝에 붙이는 과정을 반복</a:t>
            </a:r>
          </a:p>
        </p:txBody>
      </p:sp>
    </p:spTree>
    <p:extLst>
      <p:ext uri="{BB962C8B-B14F-4D97-AF65-F5344CB8AC3E}">
        <p14:creationId xmlns:p14="http://schemas.microsoft.com/office/powerpoint/2010/main" val="400894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A0DBE-8C8B-F237-49AC-FC3A4AF8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Sort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예시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A801E04-76C4-412D-61F3-5D378AC664B2}"/>
              </a:ext>
            </a:extLst>
          </p:cNvPr>
          <p:cNvSpPr/>
          <p:nvPr/>
        </p:nvSpPr>
        <p:spPr>
          <a:xfrm>
            <a:off x="5546124" y="2243938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573D926-C738-D57A-6AF6-B7BC2A6C44CC}"/>
              </a:ext>
            </a:extLst>
          </p:cNvPr>
          <p:cNvCxnSpPr>
            <a:cxnSpLocks/>
            <a:stCxn id="19" idx="3"/>
            <a:endCxn id="5" idx="7"/>
          </p:cNvCxnSpPr>
          <p:nvPr/>
        </p:nvCxnSpPr>
        <p:spPr>
          <a:xfrm flipH="1">
            <a:off x="5317746" y="3119802"/>
            <a:ext cx="389433" cy="9717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8EF21B5-A6B1-4861-0B8B-09B656E93393}"/>
              </a:ext>
            </a:extLst>
          </p:cNvPr>
          <p:cNvSpPr/>
          <p:nvPr/>
        </p:nvSpPr>
        <p:spPr>
          <a:xfrm>
            <a:off x="4379049" y="3941277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5E3714D-FD08-85BD-BC53-DE016601E4D6}"/>
              </a:ext>
            </a:extLst>
          </p:cNvPr>
          <p:cNvCxnSpPr>
            <a:cxnSpLocks/>
            <a:stCxn id="19" idx="5"/>
            <a:endCxn id="8" idx="1"/>
          </p:cNvCxnSpPr>
          <p:nvPr/>
        </p:nvCxnSpPr>
        <p:spPr>
          <a:xfrm>
            <a:off x="6484821" y="3119802"/>
            <a:ext cx="322110" cy="9717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30ACAA03-781A-2151-5016-ACC4EAE474D6}"/>
              </a:ext>
            </a:extLst>
          </p:cNvPr>
          <p:cNvSpPr/>
          <p:nvPr/>
        </p:nvSpPr>
        <p:spPr>
          <a:xfrm>
            <a:off x="6645876" y="3941276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5D924F3-1CBA-357B-15D2-0F7805F7230D}"/>
              </a:ext>
            </a:extLst>
          </p:cNvPr>
          <p:cNvCxnSpPr>
            <a:cxnSpLocks/>
            <a:stCxn id="5" idx="3"/>
            <a:endCxn id="17" idx="7"/>
          </p:cNvCxnSpPr>
          <p:nvPr/>
        </p:nvCxnSpPr>
        <p:spPr>
          <a:xfrm flipH="1">
            <a:off x="4137467" y="4817141"/>
            <a:ext cx="402637" cy="8887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0C5CB86-DE2B-8A6B-F6C0-B4FF159B0429}"/>
              </a:ext>
            </a:extLst>
          </p:cNvPr>
          <p:cNvSpPr/>
          <p:nvPr/>
        </p:nvSpPr>
        <p:spPr>
          <a:xfrm>
            <a:off x="3198770" y="5555622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888E33E-DE41-9317-5923-A0189CA386BD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5317746" y="4817141"/>
            <a:ext cx="389433" cy="896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F4B17AC-D345-7C1B-F8AD-56F0DC31CA7E}"/>
              </a:ext>
            </a:extLst>
          </p:cNvPr>
          <p:cNvSpPr/>
          <p:nvPr/>
        </p:nvSpPr>
        <p:spPr>
          <a:xfrm>
            <a:off x="5546124" y="5563478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" name="내용 개체 틀 17">
            <a:extLst>
              <a:ext uri="{FF2B5EF4-FFF2-40B4-BE49-F238E27FC236}">
                <a16:creationId xmlns:a16="http://schemas.microsoft.com/office/drawing/2014/main" id="{43A58B78-98C7-5C07-14D4-AB2EA0D5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89" y="18003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입력 값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[5,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4,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3,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2,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1]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06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8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A0DBE-8C8B-F237-49AC-FC3A4AF8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Sort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예시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A801E04-76C4-412D-61F3-5D378AC664B2}"/>
              </a:ext>
            </a:extLst>
          </p:cNvPr>
          <p:cNvSpPr/>
          <p:nvPr/>
        </p:nvSpPr>
        <p:spPr>
          <a:xfrm>
            <a:off x="3473877" y="2021516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573D926-C738-D57A-6AF6-B7BC2A6C44CC}"/>
              </a:ext>
            </a:extLst>
          </p:cNvPr>
          <p:cNvCxnSpPr>
            <a:cxnSpLocks/>
            <a:stCxn id="19" idx="3"/>
            <a:endCxn id="5" idx="7"/>
          </p:cNvCxnSpPr>
          <p:nvPr/>
        </p:nvCxnSpPr>
        <p:spPr>
          <a:xfrm flipH="1">
            <a:off x="3245499" y="2897380"/>
            <a:ext cx="389433" cy="9717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8EF21B5-A6B1-4861-0B8B-09B656E93393}"/>
              </a:ext>
            </a:extLst>
          </p:cNvPr>
          <p:cNvSpPr/>
          <p:nvPr/>
        </p:nvSpPr>
        <p:spPr>
          <a:xfrm>
            <a:off x="2306802" y="3718855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5E3714D-FD08-85BD-BC53-DE016601E4D6}"/>
              </a:ext>
            </a:extLst>
          </p:cNvPr>
          <p:cNvCxnSpPr>
            <a:cxnSpLocks/>
            <a:stCxn id="19" idx="5"/>
            <a:endCxn id="8" idx="1"/>
          </p:cNvCxnSpPr>
          <p:nvPr/>
        </p:nvCxnSpPr>
        <p:spPr>
          <a:xfrm>
            <a:off x="4412574" y="2897380"/>
            <a:ext cx="322110" cy="9717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30ACAA03-781A-2151-5016-ACC4EAE474D6}"/>
              </a:ext>
            </a:extLst>
          </p:cNvPr>
          <p:cNvSpPr/>
          <p:nvPr/>
        </p:nvSpPr>
        <p:spPr>
          <a:xfrm>
            <a:off x="4573629" y="3718854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5D924F3-1CBA-357B-15D2-0F7805F7230D}"/>
              </a:ext>
            </a:extLst>
          </p:cNvPr>
          <p:cNvCxnSpPr>
            <a:cxnSpLocks/>
            <a:stCxn id="5" idx="3"/>
            <a:endCxn id="17" idx="7"/>
          </p:cNvCxnSpPr>
          <p:nvPr/>
        </p:nvCxnSpPr>
        <p:spPr>
          <a:xfrm flipH="1">
            <a:off x="2065220" y="4594719"/>
            <a:ext cx="402637" cy="8887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0C5CB86-DE2B-8A6B-F6C0-B4FF159B0429}"/>
              </a:ext>
            </a:extLst>
          </p:cNvPr>
          <p:cNvSpPr/>
          <p:nvPr/>
        </p:nvSpPr>
        <p:spPr>
          <a:xfrm>
            <a:off x="1126523" y="5333200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888E33E-DE41-9317-5923-A0189CA386BD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3245499" y="4594719"/>
            <a:ext cx="389433" cy="896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F4B17AC-D345-7C1B-F8AD-56F0DC31CA7E}"/>
              </a:ext>
            </a:extLst>
          </p:cNvPr>
          <p:cNvSpPr/>
          <p:nvPr/>
        </p:nvSpPr>
        <p:spPr>
          <a:xfrm>
            <a:off x="3473877" y="5341056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86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11 -0.00555 L -0.04011 -0.00532 L 0.25026 -0.00856 C 0.26862 -0.00879 0.30364 -0.01064 0.32344 -0.01157 C 0.3306 -0.0125 0.33724 -0.01365 0.34453 -0.01435 C 0.35482 -0.0155 0.36562 -0.01597 0.37591 -0.01736 C 0.44101 -0.02592 0.38528 -0.02129 0.43203 -0.02453 C 0.44362 -0.02662 0.45534 -0.02824 0.46653 -0.03032 C 0.4737 -0.03171 0.48047 -0.03356 0.48763 -0.03495 C 0.49127 -0.03541 0.49804 -0.03611 0.49804 -0.03611 " pathEditMode="relative" rAng="0" ptsTypes="AAAAAAAA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01" y="-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00023 C 0.27656 -0.06643 -0.0892 0.02292 0.23672 -0.06528 C 0.29062 -0.08032 0.41966 -0.11018 0.41966 -0.10995 C 0.4125 -0.13611 0.41015 -0.16204 0.40078 -0.18819 C 0.39609 -0.19768 0.41015 -0.19606 0.36328 -0.19954 " pathEditMode="relative" rAng="0" ptsTypes="AAAA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77" y="-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2 0.20625 L 0.0612 0.20625 C 0.0681 0.0963 0.06472 0.16111 0.06224 -0.06944 C 0.06172 -0.11157 0.06055 -0.1537 0.05912 -0.1956 C 0.05912 -0.19792 0.0569 -0.2287 0.05508 -0.23519 C 0.05404 -0.23889 0.05326 -0.24259 0.05209 -0.24607 C 0.04401 -0.26829 0.05013 -0.24745 0.04701 -0.25857 " pathEditMode="relative" ptsTypes="AAAAA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48148E-6 L -1.04167E-6 0.00023 C 0.00365 0.00671 0.00742 0.02107 0.0112 0.01991 C 0.01693 0.01783 0.0224 0.00023 0.028 -0.01065 C 0.03008 -0.01481 0.03229 -0.01805 0.03438 -0.025 C 0.03711 -0.03472 0.03958 -0.04954 0.04232 -0.06088 C 0.05899 -0.13194 0.06406 -0.14213 0.07604 -0.21134 C 0.07813 -0.22268 0.08008 -0.2331 0.0819 -0.24722 C 0.0832 -0.25741 0.08399 -0.27176 0.08503 -0.2831 C 0.09479 -0.38287 0.08867 -0.30926 0.09596 -0.40486 C 0.09609 -0.40972 0.09636 -0.41435 0.09636 -0.41921 C 0.09649 -0.45347 0.09609 -0.43819 0.09596 -0.46227 C 0.09596 -0.46944 0.09596 -0.47662 0.09596 -0.48356 " pathEditMode="relative" rAng="0" ptsTypes="AAAAAAAAAAA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-2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3.95833E-6 0.00023 L -0.1418 0.00625 C -0.14805 0.00509 -0.15391 -0.00695 -0.15977 -0.0162 C -0.16954 -0.03195 -0.18933 -0.075 -0.19792 -0.09907 C -0.21446 -0.14607 -0.21641 -0.16597 -0.22826 -0.24051 C -0.23256 -0.2669 -0.23698 -0.29306 -0.24011 -0.3213 C -0.24388 -0.35417 -0.24597 -0.38889 -0.24896 -0.42269 C -0.24974 -0.43195 -0.25144 -0.45093 -0.25144 -0.4507 C -0.25013 -0.48843 -0.25039 -0.46968 -0.25039 -0.50718 " pathEditMode="relative" rAng="0" ptsTypes="AAAAAAAA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78" y="-2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5" grpId="0" animBg="1"/>
      <p:bldP spid="5" grpId="1" animBg="1"/>
      <p:bldP spid="8" grpId="0" animBg="1"/>
      <p:bldP spid="17" grpId="0" animBg="1"/>
      <p:bldP spid="2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224</Words>
  <Application>Microsoft Office PowerPoint</Application>
  <PresentationFormat>와이드스크린</PresentationFormat>
  <Paragraphs>49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메이플스토리</vt:lpstr>
      <vt:lpstr>Arial</vt:lpstr>
      <vt:lpstr>Cambria Math</vt:lpstr>
      <vt:lpstr>Office 테마</vt:lpstr>
      <vt:lpstr>Smooth Sort</vt:lpstr>
      <vt:lpstr>Smooth Sort란?</vt:lpstr>
      <vt:lpstr>시간 복잡도 &amp; 공간 복잡도</vt:lpstr>
      <vt:lpstr>Leonardo Number</vt:lpstr>
      <vt:lpstr>Leonardo number</vt:lpstr>
      <vt:lpstr>Leonardo Number</vt:lpstr>
      <vt:lpstr>Smooth Sort의 원리</vt:lpstr>
      <vt:lpstr>Sort 예시</vt:lpstr>
      <vt:lpstr>Sort 예시</vt:lpstr>
      <vt:lpstr>중요 코드</vt:lpstr>
      <vt:lpstr>중요 코드</vt:lpstr>
      <vt:lpstr>중요 코드</vt:lpstr>
      <vt:lpstr>좀 더 데이터가 많은 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 Sort</dc:title>
  <dc:creator>전 종민</dc:creator>
  <cp:lastModifiedBy>전 종민</cp:lastModifiedBy>
  <cp:revision>14</cp:revision>
  <dcterms:created xsi:type="dcterms:W3CDTF">2023-02-01T11:35:27Z</dcterms:created>
  <dcterms:modified xsi:type="dcterms:W3CDTF">2023-02-02T07:16:18Z</dcterms:modified>
</cp:coreProperties>
</file>