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7ECEB-9527-4B50-9CA6-DC0E44B0A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7E762-2552-4E8F-8FC7-DF1BFFB9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BA877-77CA-452F-883D-225BD365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2F958-D96A-4D00-BBEC-24FF09DB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2F1D4-15E2-483E-BBF3-8F998235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0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48562-8BCF-47EE-8321-22DE9E1D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76897-B91C-414A-AB90-0944754E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392B7-F2FE-4514-A2FC-6F728A6C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18FE1-EB03-40F7-87A2-4799108E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1810A-EDF5-410C-896F-C3389841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5208A-9953-46C4-8105-48B1EDC38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8FFB7-5E23-4719-827D-3BD1A66D7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6A9B-CA2D-4749-97A6-F8B6EC42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2700A-BFBE-40F5-B409-B024B64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930F3-4CD1-43BD-AA0F-762A2C10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2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97C2-27ED-4637-9D21-7E3C9E5D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35725-172A-4D38-9229-27A7C0FE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17D9E-DC3C-4D3F-B77C-7F4A8B0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5D40C-8DB3-46A2-906E-94989E8D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63DC7-B101-4E78-AF8C-A839B6E7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DFFED-380C-4129-8D9C-1ED2CDE4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0E7BE-14B2-40AB-BAE1-27C8FB38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503F0-623F-4277-93BC-22F34F91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7734-EE66-4E87-8EC0-0B1C3800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83620-D6A1-4CD2-B0F4-39069235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5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6FC2F-9B98-4709-9C4D-874F4E21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80019-0D62-4D2A-8B77-58842F860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9F692-AAEA-4483-BCC5-DE339AAFB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CC858-ADD4-488E-B1E6-0203FB32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E2875-8D30-4E1B-AA73-D2404B7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29F5A-34E4-4C46-9261-11D85A5F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E72B-7E16-4BC3-9BDE-79CD756D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CF074-3BCA-4D68-AF45-303324EF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3786DF-2278-4A55-AD6F-7598EF0E4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4E793F-7430-45D5-8BD7-47DB49734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5EA033-835A-4FBB-8E0C-3007A8E44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2A8A7E-C7F7-45AF-93F1-C7649F35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E3905-5196-49C2-A11A-63285F95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CDB154-40C6-42D3-B0B6-94F8763D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7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31B2D-C0EB-4AB9-9857-8D09735E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08549-2235-4E53-BFB0-240FF15C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D50655-49FB-4BE0-B799-2476DA53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356F0F-7DFD-452F-A796-7D8F8CB8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8E0555-A66B-422C-8F3B-58383E2A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560806-66A3-4BDE-BFE9-4C9B975D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CDCF1-DF88-4EA6-8C9A-B0F404AE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75CA3-9B9B-478F-9AD2-E286B479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C0A69-157B-4461-BEDC-0073B036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88BF5-6CDA-486F-B48F-09C3AFFD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671E2-291B-457C-9B9A-03939C0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D62A2-7E84-4C5F-B351-92FC1464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FB7B0-D09F-42FB-B3D5-C31BB5D9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0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1A768-6D84-4714-84F4-F6FC3DDA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B39BEA-7B4B-41FA-850E-604A6B0D6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FE996E-EC0D-4D97-80AC-9B11A3F65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BEC8C-BE15-41ED-B0E3-39697B1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7FB9D-DAE1-429C-8F95-3D921D09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680CD-D455-4979-B3E8-8B96CA8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1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9852D1-6FAB-4B38-9EF8-D74E475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8419D-0DF7-4DD5-807B-0CB0A2F5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30D32-D3C7-43E1-B94E-69F7E78C6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ABEE-8C08-45C4-927A-2369A288353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0AD94-3D7B-49A5-954E-7BF5422A6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102DE-C713-4794-9D5A-E760E80B3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5858-570F-4A06-AAF6-214DC6F39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0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B600A-A207-4805-BCBA-756199014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B738E-DD24-4E39-94C5-F6B733658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1712F8C-CBCC-42AD-A0BE-C19D0D028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베이스 설계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907C402-8752-4361-9E91-4835D7D9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테이블 설계 및 관계</a:t>
            </a:r>
            <a:endParaRPr lang="en-US" altLang="ko-KR" dirty="0"/>
          </a:p>
          <a:p>
            <a:r>
              <a:rPr lang="ko-KR" altLang="en-US" dirty="0"/>
              <a:t>예제 데이터</a:t>
            </a:r>
            <a:endParaRPr lang="en-US" altLang="ko-KR" dirty="0"/>
          </a:p>
          <a:p>
            <a:r>
              <a:rPr lang="en-US" altLang="ko-KR" dirty="0"/>
              <a:t>Java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9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1712F8C-CBCC-42AD-A0BE-C19D0D028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/</a:t>
            </a:r>
            <a:r>
              <a:rPr lang="ko-KR" altLang="en-US" dirty="0"/>
              <a:t>클라이언트 설계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907C402-8752-4361-9E91-4835D7D9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멀티 유저 </a:t>
            </a:r>
            <a:r>
              <a:rPr lang="en-US" altLang="ko-KR" dirty="0"/>
              <a:t>Socket </a:t>
            </a:r>
            <a:r>
              <a:rPr lang="ko-KR" altLang="en-US" dirty="0"/>
              <a:t>프로그램</a:t>
            </a:r>
            <a:endParaRPr lang="en-US" altLang="ko-KR" dirty="0"/>
          </a:p>
          <a:p>
            <a:r>
              <a:rPr lang="en-US" altLang="ko-KR" dirty="0"/>
              <a:t>Java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CA471-9435-485A-9BD8-0144561ED787}"/>
              </a:ext>
            </a:extLst>
          </p:cNvPr>
          <p:cNvSpPr txBox="1"/>
          <p:nvPr/>
        </p:nvSpPr>
        <p:spPr>
          <a:xfrm>
            <a:off x="1410754" y="2397970"/>
            <a:ext cx="136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 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AB372-D2A8-4955-9763-5A33C798B549}"/>
              </a:ext>
            </a:extLst>
          </p:cNvPr>
          <p:cNvSpPr txBox="1"/>
          <p:nvPr/>
        </p:nvSpPr>
        <p:spPr>
          <a:xfrm>
            <a:off x="3450675" y="2397970"/>
            <a:ext cx="106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D1C18-CECB-4372-9E0D-86E8C88CD738}"/>
              </a:ext>
            </a:extLst>
          </p:cNvPr>
          <p:cNvSpPr txBox="1"/>
          <p:nvPr/>
        </p:nvSpPr>
        <p:spPr>
          <a:xfrm>
            <a:off x="5125673" y="2399251"/>
            <a:ext cx="3615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정보창</a:t>
            </a:r>
            <a:r>
              <a:rPr lang="en-US" altLang="ko-KR" sz="2000" b="1" dirty="0"/>
              <a:t>&amp;</a:t>
            </a:r>
            <a:r>
              <a:rPr lang="ko-KR" altLang="en-US" sz="2000" b="1" dirty="0" err="1"/>
              <a:t>친구창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날씨정보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6A8F8-D7DD-44A8-B210-31C4494ACA0D}"/>
              </a:ext>
            </a:extLst>
          </p:cNvPr>
          <p:cNvSpPr txBox="1"/>
          <p:nvPr/>
        </p:nvSpPr>
        <p:spPr>
          <a:xfrm>
            <a:off x="9009775" y="2399251"/>
            <a:ext cx="3615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메시지 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D0B50-EE26-4429-A184-D8E164E0B8A7}"/>
              </a:ext>
            </a:extLst>
          </p:cNvPr>
          <p:cNvSpPr txBox="1"/>
          <p:nvPr/>
        </p:nvSpPr>
        <p:spPr>
          <a:xfrm>
            <a:off x="3317844" y="3758267"/>
            <a:ext cx="3615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입력 오류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4A0C4-51D1-4FE6-95E3-366616AD25AC}"/>
              </a:ext>
            </a:extLst>
          </p:cNvPr>
          <p:cNvSpPr txBox="1"/>
          <p:nvPr/>
        </p:nvSpPr>
        <p:spPr>
          <a:xfrm>
            <a:off x="1510018" y="3766656"/>
            <a:ext cx="3615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중복 오류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0939AF-87FC-4555-9072-B3351F4F86B7}"/>
              </a:ext>
            </a:extLst>
          </p:cNvPr>
          <p:cNvCxnSpPr/>
          <p:nvPr/>
        </p:nvCxnSpPr>
        <p:spPr>
          <a:xfrm>
            <a:off x="2754388" y="2598025"/>
            <a:ext cx="69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AE6CCF-244D-49FB-BEB1-3EEFBCD49077}"/>
              </a:ext>
            </a:extLst>
          </p:cNvPr>
          <p:cNvCxnSpPr/>
          <p:nvPr/>
        </p:nvCxnSpPr>
        <p:spPr>
          <a:xfrm>
            <a:off x="4345497" y="2589636"/>
            <a:ext cx="69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472016-A5E1-4042-8C6E-5AC97F7F2D4E}"/>
              </a:ext>
            </a:extLst>
          </p:cNvPr>
          <p:cNvCxnSpPr/>
          <p:nvPr/>
        </p:nvCxnSpPr>
        <p:spPr>
          <a:xfrm>
            <a:off x="8229600" y="2589636"/>
            <a:ext cx="69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9B9CA6-F2F3-4BB6-89EF-CF461D7C6C3B}"/>
              </a:ext>
            </a:extLst>
          </p:cNvPr>
          <p:cNvCxnSpPr>
            <a:cxnSpLocks/>
          </p:cNvCxnSpPr>
          <p:nvPr/>
        </p:nvCxnSpPr>
        <p:spPr>
          <a:xfrm>
            <a:off x="3867325" y="2799361"/>
            <a:ext cx="0" cy="89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D2C422-EAA2-4F97-8C69-1BFF2C3A2F72}"/>
              </a:ext>
            </a:extLst>
          </p:cNvPr>
          <p:cNvCxnSpPr/>
          <p:nvPr/>
        </p:nvCxnSpPr>
        <p:spPr>
          <a:xfrm flipV="1">
            <a:off x="4135772" y="2799361"/>
            <a:ext cx="0" cy="88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DB4CB3-73E7-4783-AABA-3818EA0C5574}"/>
              </a:ext>
            </a:extLst>
          </p:cNvPr>
          <p:cNvCxnSpPr>
            <a:cxnSpLocks/>
          </p:cNvCxnSpPr>
          <p:nvPr/>
        </p:nvCxnSpPr>
        <p:spPr>
          <a:xfrm>
            <a:off x="2046914" y="2798080"/>
            <a:ext cx="0" cy="89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6EBEBF-21F6-4CB2-B5F1-8D5B48C49D9F}"/>
              </a:ext>
            </a:extLst>
          </p:cNvPr>
          <p:cNvCxnSpPr/>
          <p:nvPr/>
        </p:nvCxnSpPr>
        <p:spPr>
          <a:xfrm flipV="1">
            <a:off x="2315361" y="2798080"/>
            <a:ext cx="0" cy="88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DFEF6642-6138-4C27-B743-12F18064B75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3038217" y="1454211"/>
            <a:ext cx="12700" cy="1887518"/>
          </a:xfrm>
          <a:prstGeom prst="curvedConnector3">
            <a:avLst>
              <a:gd name="adj1" fmla="val 5895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4076D6D-3D24-4DFA-8DCC-7767B8975081}"/>
              </a:ext>
            </a:extLst>
          </p:cNvPr>
          <p:cNvSpPr/>
          <p:nvPr/>
        </p:nvSpPr>
        <p:spPr>
          <a:xfrm>
            <a:off x="3540154" y="2197916"/>
            <a:ext cx="167780" cy="17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34BDD82-6D0C-4B2B-B246-84F9D324C8B7}"/>
              </a:ext>
            </a:extLst>
          </p:cNvPr>
          <p:cNvSpPr/>
          <p:nvPr/>
        </p:nvSpPr>
        <p:spPr>
          <a:xfrm>
            <a:off x="5285698" y="2177703"/>
            <a:ext cx="167780" cy="17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9448E7F-725B-484F-B096-9C8F699E0DA6}"/>
              </a:ext>
            </a:extLst>
          </p:cNvPr>
          <p:cNvSpPr/>
          <p:nvPr/>
        </p:nvSpPr>
        <p:spPr>
          <a:xfrm>
            <a:off x="8925886" y="2194596"/>
            <a:ext cx="167780" cy="17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9" name="제목 38">
            <a:extLst>
              <a:ext uri="{FF2B5EF4-FFF2-40B4-BE49-F238E27FC236}">
                <a16:creationId xmlns:a16="http://schemas.microsoft.com/office/drawing/2014/main" id="{D710DAD4-8C6A-4927-9252-0BC98944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흐름</a:t>
            </a:r>
          </a:p>
        </p:txBody>
      </p:sp>
    </p:spTree>
    <p:extLst>
      <p:ext uri="{BB962C8B-B14F-4D97-AF65-F5344CB8AC3E}">
        <p14:creationId xmlns:p14="http://schemas.microsoft.com/office/powerpoint/2010/main" val="390058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4FF4C1-C042-41EA-973A-FF109205CA08}"/>
              </a:ext>
            </a:extLst>
          </p:cNvPr>
          <p:cNvSpPr/>
          <p:nvPr/>
        </p:nvSpPr>
        <p:spPr>
          <a:xfrm>
            <a:off x="4798503" y="3722614"/>
            <a:ext cx="2340529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베이스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EDE25BF-6598-443A-83D7-EC2487594518}"/>
              </a:ext>
            </a:extLst>
          </p:cNvPr>
          <p:cNvSpPr/>
          <p:nvPr/>
        </p:nvSpPr>
        <p:spPr>
          <a:xfrm>
            <a:off x="1476463" y="5184396"/>
            <a:ext cx="1996580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 창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03644B-210E-4DDE-B9D1-ED00682C6C85}"/>
              </a:ext>
            </a:extLst>
          </p:cNvPr>
          <p:cNvSpPr/>
          <p:nvPr/>
        </p:nvSpPr>
        <p:spPr>
          <a:xfrm>
            <a:off x="1476463" y="2130802"/>
            <a:ext cx="1996580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</a:t>
            </a:r>
            <a:r>
              <a:rPr lang="ko-KR" altLang="en-US" dirty="0"/>
              <a:t>창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4BB2A1-D1D9-405C-A7E3-6598FF6E4ECD}"/>
              </a:ext>
            </a:extLst>
          </p:cNvPr>
          <p:cNvSpPr/>
          <p:nvPr/>
        </p:nvSpPr>
        <p:spPr>
          <a:xfrm>
            <a:off x="8640660" y="2130802"/>
            <a:ext cx="1996580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친구 </a:t>
            </a:r>
            <a:r>
              <a:rPr lang="ko-KR" altLang="en-US" dirty="0"/>
              <a:t>창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748067-806E-441C-8E27-FBE624C995E5}"/>
              </a:ext>
            </a:extLst>
          </p:cNvPr>
          <p:cNvSpPr/>
          <p:nvPr/>
        </p:nvSpPr>
        <p:spPr>
          <a:xfrm>
            <a:off x="8640660" y="5184396"/>
            <a:ext cx="1996580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B6BAF9-51B7-4742-8E37-02C69A3A87D5}"/>
              </a:ext>
            </a:extLst>
          </p:cNvPr>
          <p:cNvCxnSpPr>
            <a:stCxn id="6" idx="5"/>
          </p:cNvCxnSpPr>
          <p:nvPr/>
        </p:nvCxnSpPr>
        <p:spPr>
          <a:xfrm>
            <a:off x="3180651" y="2574750"/>
            <a:ext cx="1592685" cy="119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00B6FE-6DE9-40EC-B81F-16CDBEF18C5E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151615" y="2574750"/>
            <a:ext cx="1781437" cy="114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1C8E60-9B9A-4141-BE26-253A1F47FCB5}"/>
              </a:ext>
            </a:extLst>
          </p:cNvPr>
          <p:cNvCxnSpPr>
            <a:stCxn id="5" idx="7"/>
          </p:cNvCxnSpPr>
          <p:nvPr/>
        </p:nvCxnSpPr>
        <p:spPr>
          <a:xfrm flipV="1">
            <a:off x="3180651" y="4234343"/>
            <a:ext cx="1617852" cy="10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B4F892-3B34-4AAB-BD62-B5B275521B0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139032" y="4234343"/>
            <a:ext cx="1794020" cy="10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DEBD32-A612-40A6-B694-EB2809F40DC9}"/>
              </a:ext>
            </a:extLst>
          </p:cNvPr>
          <p:cNvSpPr txBox="1"/>
          <p:nvPr/>
        </p:nvSpPr>
        <p:spPr>
          <a:xfrm rot="2188961">
            <a:off x="2744962" y="3242924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아이디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비밀번호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개인정보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E5B98A-6588-4508-AEDA-00694D3A0DB0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3473043" y="2390861"/>
            <a:ext cx="1754178" cy="1331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D5B421-E9D7-4C15-8191-97F6916852D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498672" y="2390861"/>
            <a:ext cx="2141988" cy="1331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706EE2-DD1C-4A96-B1D0-BF6F43FC1BF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669248" y="4255315"/>
            <a:ext cx="1971412" cy="1189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2D4242-6338-4FDA-976B-F1C90252031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3473043" y="4280088"/>
            <a:ext cx="1754178" cy="1164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698638-D675-4D59-9F8D-E749B0D2ACD6}"/>
              </a:ext>
            </a:extLst>
          </p:cNvPr>
          <p:cNvSpPr txBox="1"/>
          <p:nvPr/>
        </p:nvSpPr>
        <p:spPr>
          <a:xfrm rot="19577396">
            <a:off x="2884577" y="4732479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</a:rPr>
              <a:t>아이디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비밀번호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371AAE-7069-4A50-84F8-DFF54723CB6C}"/>
              </a:ext>
            </a:extLst>
          </p:cNvPr>
          <p:cNvSpPr txBox="1"/>
          <p:nvPr/>
        </p:nvSpPr>
        <p:spPr>
          <a:xfrm rot="19577506">
            <a:off x="3384960" y="4828481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개인정보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친구목록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고유 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7A486B-74CE-4E3C-A78E-08394A583307}"/>
              </a:ext>
            </a:extLst>
          </p:cNvPr>
          <p:cNvSpPr txBox="1"/>
          <p:nvPr/>
        </p:nvSpPr>
        <p:spPr>
          <a:xfrm rot="2267800">
            <a:off x="3136224" y="3090500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중복 체크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고유번호 할당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D9AB61-0BFA-4184-8A55-01846478E260}"/>
              </a:ext>
            </a:extLst>
          </p:cNvPr>
          <p:cNvSpPr txBox="1"/>
          <p:nvPr/>
        </p:nvSpPr>
        <p:spPr>
          <a:xfrm rot="19636854">
            <a:off x="6828982" y="2829105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친구 온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오프라인 체크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CDB111-919E-46E9-B71F-E84B13204F34}"/>
              </a:ext>
            </a:extLst>
          </p:cNvPr>
          <p:cNvSpPr txBox="1"/>
          <p:nvPr/>
        </p:nvSpPr>
        <p:spPr>
          <a:xfrm rot="19636854">
            <a:off x="7079337" y="3072719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친구의 고유 번호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BF09F6-F639-4307-9F87-5EEA8F5422FC}"/>
              </a:ext>
            </a:extLst>
          </p:cNvPr>
          <p:cNvSpPr txBox="1"/>
          <p:nvPr/>
        </p:nvSpPr>
        <p:spPr>
          <a:xfrm rot="1772160">
            <a:off x="6969996" y="4828480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채팅 </a:t>
            </a:r>
            <a:r>
              <a:rPr lang="ko-KR" altLang="en-US" sz="1200" dirty="0" err="1">
                <a:solidFill>
                  <a:srgbClr val="0070C0"/>
                </a:solidFill>
              </a:rPr>
              <a:t>입력값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F1702E-B4EC-4163-AF8A-D65687151410}"/>
              </a:ext>
            </a:extLst>
          </p:cNvPr>
          <p:cNvSpPr txBox="1"/>
          <p:nvPr/>
        </p:nvSpPr>
        <p:spPr>
          <a:xfrm rot="1925545">
            <a:off x="6719582" y="5030932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과거 채팅 저장 내용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01CA4F-1919-40F4-AFB3-91BAEEC3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베이스</a:t>
            </a:r>
          </a:p>
        </p:txBody>
      </p:sp>
    </p:spTree>
    <p:extLst>
      <p:ext uri="{BB962C8B-B14F-4D97-AF65-F5344CB8AC3E}">
        <p14:creationId xmlns:p14="http://schemas.microsoft.com/office/powerpoint/2010/main" val="200618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4FF4C1-C042-41EA-973A-FF109205CA08}"/>
              </a:ext>
            </a:extLst>
          </p:cNvPr>
          <p:cNvSpPr/>
          <p:nvPr/>
        </p:nvSpPr>
        <p:spPr>
          <a:xfrm>
            <a:off x="4925735" y="4293066"/>
            <a:ext cx="2340529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EDE25BF-6598-443A-83D7-EC2487594518}"/>
              </a:ext>
            </a:extLst>
          </p:cNvPr>
          <p:cNvSpPr/>
          <p:nvPr/>
        </p:nvSpPr>
        <p:spPr>
          <a:xfrm>
            <a:off x="1603695" y="5754848"/>
            <a:ext cx="1996580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 창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03644B-210E-4DDE-B9D1-ED00682C6C85}"/>
              </a:ext>
            </a:extLst>
          </p:cNvPr>
          <p:cNvSpPr/>
          <p:nvPr/>
        </p:nvSpPr>
        <p:spPr>
          <a:xfrm>
            <a:off x="629048" y="1993384"/>
            <a:ext cx="1996580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창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4BB2A1-D1D9-405C-A7E3-6598FF6E4ECD}"/>
              </a:ext>
            </a:extLst>
          </p:cNvPr>
          <p:cNvSpPr/>
          <p:nvPr/>
        </p:nvSpPr>
        <p:spPr>
          <a:xfrm>
            <a:off x="9487402" y="2223241"/>
            <a:ext cx="1996580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친구 </a:t>
            </a:r>
            <a:r>
              <a:rPr lang="ko-KR" altLang="en-US" dirty="0"/>
              <a:t>창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748067-806E-441C-8E27-FBE624C995E5}"/>
              </a:ext>
            </a:extLst>
          </p:cNvPr>
          <p:cNvSpPr/>
          <p:nvPr/>
        </p:nvSpPr>
        <p:spPr>
          <a:xfrm>
            <a:off x="8767892" y="5754848"/>
            <a:ext cx="1996580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B6BAF9-51B7-4742-8E37-02C69A3A87D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333236" y="2437332"/>
            <a:ext cx="2601584" cy="188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00B6FE-6DE9-40EC-B81F-16CDBEF18C5E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266264" y="2667189"/>
            <a:ext cx="2513530" cy="162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1C8E60-9B9A-4141-BE26-253A1F47FCB5}"/>
              </a:ext>
            </a:extLst>
          </p:cNvPr>
          <p:cNvCxnSpPr>
            <a:stCxn id="5" idx="7"/>
          </p:cNvCxnSpPr>
          <p:nvPr/>
        </p:nvCxnSpPr>
        <p:spPr>
          <a:xfrm flipV="1">
            <a:off x="3307883" y="4804795"/>
            <a:ext cx="1617852" cy="10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B4F892-3B34-4AAB-BD62-B5B275521B0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266264" y="4804795"/>
            <a:ext cx="1794020" cy="10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DEBD32-A612-40A6-B694-EB2809F40DC9}"/>
              </a:ext>
            </a:extLst>
          </p:cNvPr>
          <p:cNvSpPr txBox="1"/>
          <p:nvPr/>
        </p:nvSpPr>
        <p:spPr>
          <a:xfrm rot="2160639">
            <a:off x="1810523" y="3318409"/>
            <a:ext cx="3172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아이디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비밀번호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개인정보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닉네임 </a:t>
            </a:r>
            <a:r>
              <a:rPr lang="ko-KR" altLang="en-US" sz="1200" dirty="0" err="1">
                <a:solidFill>
                  <a:srgbClr val="0070C0"/>
                </a:solidFill>
              </a:rPr>
              <a:t>입력창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98638-D675-4D59-9F8D-E749B0D2ACD6}"/>
              </a:ext>
            </a:extLst>
          </p:cNvPr>
          <p:cNvSpPr txBox="1"/>
          <p:nvPr/>
        </p:nvSpPr>
        <p:spPr>
          <a:xfrm rot="19577396">
            <a:off x="3049062" y="5279012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</a:rPr>
              <a:t>아이디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비밀번호 </a:t>
            </a:r>
            <a:r>
              <a:rPr lang="ko-KR" altLang="en-US" sz="1200" dirty="0" err="1">
                <a:solidFill>
                  <a:srgbClr val="0070C0"/>
                </a:solidFill>
              </a:rPr>
              <a:t>입력창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CDB111-919E-46E9-B71F-E84B13204F34}"/>
              </a:ext>
            </a:extLst>
          </p:cNvPr>
          <p:cNvSpPr txBox="1"/>
          <p:nvPr/>
        </p:nvSpPr>
        <p:spPr>
          <a:xfrm rot="19636854">
            <a:off x="7156942" y="3474117"/>
            <a:ext cx="296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친구 이름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온</a:t>
            </a:r>
            <a:r>
              <a:rPr lang="en-US" altLang="ko-KR" sz="1200" dirty="0">
                <a:solidFill>
                  <a:srgbClr val="0070C0"/>
                </a:solidFill>
              </a:rPr>
              <a:t>,</a:t>
            </a:r>
            <a:r>
              <a:rPr lang="ko-KR" altLang="en-US" sz="1200" dirty="0">
                <a:solidFill>
                  <a:srgbClr val="0070C0"/>
                </a:solidFill>
              </a:rPr>
              <a:t>오프라인</a:t>
            </a:r>
            <a:r>
              <a:rPr lang="en-US" altLang="ko-KR" sz="1200" dirty="0">
                <a:solidFill>
                  <a:srgbClr val="0070C0"/>
                </a:solidFill>
              </a:rPr>
              <a:t>, (</a:t>
            </a:r>
            <a:r>
              <a:rPr lang="ko-KR" altLang="en-US" sz="1200" dirty="0">
                <a:solidFill>
                  <a:srgbClr val="0070C0"/>
                </a:solidFill>
              </a:rPr>
              <a:t>개인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단체</a:t>
            </a:r>
            <a:r>
              <a:rPr lang="en-US" altLang="ko-KR" sz="1200" dirty="0">
                <a:solidFill>
                  <a:srgbClr val="0070C0"/>
                </a:solidFill>
              </a:rPr>
              <a:t>) </a:t>
            </a:r>
            <a:r>
              <a:rPr lang="ko-KR" altLang="en-US" sz="1200">
                <a:solidFill>
                  <a:srgbClr val="0070C0"/>
                </a:solidFill>
              </a:rPr>
              <a:t>확인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BF09F6-F639-4307-9F87-5EEA8F5422FC}"/>
              </a:ext>
            </a:extLst>
          </p:cNvPr>
          <p:cNvSpPr txBox="1"/>
          <p:nvPr/>
        </p:nvSpPr>
        <p:spPr>
          <a:xfrm rot="1772160">
            <a:off x="7097228" y="5398932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0070C0"/>
                </a:solidFill>
              </a:rPr>
              <a:t>채팅창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개인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단체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CFD2A4-7208-4FB6-B334-FCBC61E7BFBA}"/>
              </a:ext>
            </a:extLst>
          </p:cNvPr>
          <p:cNvSpPr/>
          <p:nvPr/>
        </p:nvSpPr>
        <p:spPr>
          <a:xfrm>
            <a:off x="5097710" y="1858487"/>
            <a:ext cx="1996580" cy="52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날씨 </a:t>
            </a:r>
            <a:r>
              <a:rPr lang="ko-KR" altLang="en-US" dirty="0"/>
              <a:t>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9922FA-074D-4AD5-AED6-750EB4C8F9C2}"/>
              </a:ext>
            </a:extLst>
          </p:cNvPr>
          <p:cNvCxnSpPr>
            <a:stCxn id="27" idx="4"/>
            <a:endCxn id="4" idx="0"/>
          </p:cNvCxnSpPr>
          <p:nvPr/>
        </p:nvCxnSpPr>
        <p:spPr>
          <a:xfrm>
            <a:off x="6096000" y="2378605"/>
            <a:ext cx="0" cy="19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E8B77C-F64D-453B-AF5F-F80C2B2188AB}"/>
              </a:ext>
            </a:extLst>
          </p:cNvPr>
          <p:cNvSpPr txBox="1"/>
          <p:nvPr/>
        </p:nvSpPr>
        <p:spPr>
          <a:xfrm>
            <a:off x="6070832" y="3058836"/>
            <a:ext cx="234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공공 데이터 값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3349B1-DC00-44A7-85C6-758F2090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출력 </a:t>
            </a:r>
          </a:p>
        </p:txBody>
      </p:sp>
    </p:spTree>
    <p:extLst>
      <p:ext uri="{BB962C8B-B14F-4D97-AF65-F5344CB8AC3E}">
        <p14:creationId xmlns:p14="http://schemas.microsoft.com/office/powerpoint/2010/main" val="90014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1712F8C-CBCC-42AD-A0BE-C19D0D028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907C402-8752-4361-9E91-4835D7D9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 설계 및 기능</a:t>
            </a:r>
            <a:endParaRPr lang="en-US" altLang="ko-KR" dirty="0"/>
          </a:p>
          <a:p>
            <a:r>
              <a:rPr lang="ko-KR" altLang="en-US" dirty="0"/>
              <a:t>디자인 예시</a:t>
            </a:r>
            <a:endParaRPr lang="en-US" altLang="ko-KR" dirty="0"/>
          </a:p>
          <a:p>
            <a:r>
              <a:rPr lang="en-US" altLang="ko-KR" dirty="0"/>
              <a:t>Swing Code Idea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78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FFC032-E06B-4A3E-8B87-9352A04B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User Login 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7E8A2F-32B0-4B2E-8CCA-DA61816CDA09}"/>
              </a:ext>
            </a:extLst>
          </p:cNvPr>
          <p:cNvSpPr/>
          <p:nvPr/>
        </p:nvSpPr>
        <p:spPr>
          <a:xfrm>
            <a:off x="2802385" y="2290439"/>
            <a:ext cx="6587231" cy="354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55176-0F48-4CA5-91F2-C8B99B40E9B8}"/>
              </a:ext>
            </a:extLst>
          </p:cNvPr>
          <p:cNvSpPr txBox="1"/>
          <p:nvPr/>
        </p:nvSpPr>
        <p:spPr>
          <a:xfrm>
            <a:off x="3618829" y="3248694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EAB20-92FD-45FE-B497-129DA6390081}"/>
              </a:ext>
            </a:extLst>
          </p:cNvPr>
          <p:cNvSpPr txBox="1"/>
          <p:nvPr/>
        </p:nvSpPr>
        <p:spPr>
          <a:xfrm>
            <a:off x="3618830" y="3699319"/>
            <a:ext cx="81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PW</a:t>
            </a:r>
            <a:endParaRPr lang="ko-KR" altLang="en-US" sz="3200" dirty="0"/>
          </a:p>
        </p:txBody>
      </p:sp>
      <p:sp>
        <p:nvSpPr>
          <p:cNvPr id="8" name="사각형: 둥근 모서리 7">
            <a:hlinkClick r:id="rId2" action="ppaction://hlinksldjump"/>
            <a:extLst>
              <a:ext uri="{FF2B5EF4-FFF2-40B4-BE49-F238E27FC236}">
                <a16:creationId xmlns:a16="http://schemas.microsoft.com/office/drawing/2014/main" id="{19CFC4A4-6031-4B98-ADCC-BE1CF21A0FAC}"/>
              </a:ext>
            </a:extLst>
          </p:cNvPr>
          <p:cNvSpPr/>
          <p:nvPr/>
        </p:nvSpPr>
        <p:spPr>
          <a:xfrm>
            <a:off x="6440537" y="5174945"/>
            <a:ext cx="2735101" cy="37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 Here to Register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3BD825-E2D1-4A70-B19E-B2D2D522FD71}"/>
              </a:ext>
            </a:extLst>
          </p:cNvPr>
          <p:cNvSpPr/>
          <p:nvPr/>
        </p:nvSpPr>
        <p:spPr>
          <a:xfrm>
            <a:off x="4736674" y="3351278"/>
            <a:ext cx="3816657" cy="379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19D563-3C5B-4EE1-AAEA-332F5ADF43C5}"/>
              </a:ext>
            </a:extLst>
          </p:cNvPr>
          <p:cNvSpPr/>
          <p:nvPr/>
        </p:nvSpPr>
        <p:spPr>
          <a:xfrm>
            <a:off x="4736674" y="3833469"/>
            <a:ext cx="3816657" cy="379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hlinkClick r:id="rId3" action="ppaction://hlinksldjump"/>
            <a:extLst>
              <a:ext uri="{FF2B5EF4-FFF2-40B4-BE49-F238E27FC236}">
                <a16:creationId xmlns:a16="http://schemas.microsoft.com/office/drawing/2014/main" id="{1C94007C-452C-4AFB-8C06-DED7FC86C31F}"/>
              </a:ext>
            </a:extLst>
          </p:cNvPr>
          <p:cNvSpPr/>
          <p:nvPr/>
        </p:nvSpPr>
        <p:spPr>
          <a:xfrm>
            <a:off x="7552390" y="4563925"/>
            <a:ext cx="1623248" cy="37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in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C27ED-7CE6-4D13-AEA1-3855EC27816E}"/>
              </a:ext>
            </a:extLst>
          </p:cNvPr>
          <p:cNvSpPr txBox="1"/>
          <p:nvPr/>
        </p:nvSpPr>
        <p:spPr>
          <a:xfrm>
            <a:off x="7552390" y="2447666"/>
            <a:ext cx="17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5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F2CED-9E45-4271-91CA-DBF3966F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Register User (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C58134-4DA6-4ABE-898C-57F2E5EBAD47}"/>
              </a:ext>
            </a:extLst>
          </p:cNvPr>
          <p:cNvSpPr/>
          <p:nvPr/>
        </p:nvSpPr>
        <p:spPr>
          <a:xfrm>
            <a:off x="3129093" y="1182846"/>
            <a:ext cx="6082019" cy="5469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F46F09-8495-4DBE-8E6E-7EDEBC4B6570}"/>
              </a:ext>
            </a:extLst>
          </p:cNvPr>
          <p:cNvSpPr/>
          <p:nvPr/>
        </p:nvSpPr>
        <p:spPr>
          <a:xfrm>
            <a:off x="4613944" y="1501629"/>
            <a:ext cx="3187817" cy="49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A1145-D7E6-47C5-A9DC-AEC69A03F9A4}"/>
              </a:ext>
            </a:extLst>
          </p:cNvPr>
          <p:cNvSpPr/>
          <p:nvPr/>
        </p:nvSpPr>
        <p:spPr>
          <a:xfrm>
            <a:off x="4613944" y="2202257"/>
            <a:ext cx="3187817" cy="49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3311E0-48AF-4022-8AB1-5B3C7FEE0B4A}"/>
              </a:ext>
            </a:extLst>
          </p:cNvPr>
          <p:cNvSpPr/>
          <p:nvPr/>
        </p:nvSpPr>
        <p:spPr>
          <a:xfrm>
            <a:off x="4613944" y="2902885"/>
            <a:ext cx="3187817" cy="49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7668C-62CD-456C-8A5C-1D72BA79A2DC}"/>
              </a:ext>
            </a:extLst>
          </p:cNvPr>
          <p:cNvSpPr/>
          <p:nvPr/>
        </p:nvSpPr>
        <p:spPr>
          <a:xfrm>
            <a:off x="4613944" y="3603513"/>
            <a:ext cx="3187817" cy="49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2ABCD-0CB3-4D72-8E05-CC5E76B12E5A}"/>
              </a:ext>
            </a:extLst>
          </p:cNvPr>
          <p:cNvSpPr/>
          <p:nvPr/>
        </p:nvSpPr>
        <p:spPr>
          <a:xfrm>
            <a:off x="4613944" y="4304141"/>
            <a:ext cx="3187817" cy="49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12F81A-3238-46AF-A793-E66EA8156F7D}"/>
              </a:ext>
            </a:extLst>
          </p:cNvPr>
          <p:cNvSpPr/>
          <p:nvPr/>
        </p:nvSpPr>
        <p:spPr>
          <a:xfrm>
            <a:off x="4613944" y="5004769"/>
            <a:ext cx="3187817" cy="49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AB53B-BC91-4EC3-9F10-2DC7CE247BCB}"/>
              </a:ext>
            </a:extLst>
          </p:cNvPr>
          <p:cNvSpPr txBox="1"/>
          <p:nvPr/>
        </p:nvSpPr>
        <p:spPr>
          <a:xfrm>
            <a:off x="3548543" y="1487494"/>
            <a:ext cx="85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ID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0CBB0-3C98-4891-B17A-54A850218586}"/>
              </a:ext>
            </a:extLst>
          </p:cNvPr>
          <p:cNvSpPr txBox="1"/>
          <p:nvPr/>
        </p:nvSpPr>
        <p:spPr>
          <a:xfrm>
            <a:off x="3573710" y="2173987"/>
            <a:ext cx="85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PW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907677-AE12-4615-A35A-8B3F1A10F58A}"/>
              </a:ext>
            </a:extLst>
          </p:cNvPr>
          <p:cNvSpPr txBox="1"/>
          <p:nvPr/>
        </p:nvSpPr>
        <p:spPr>
          <a:xfrm>
            <a:off x="3473043" y="2888750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2E137E-6671-4B19-9E6E-C4EBDEAAB565}"/>
              </a:ext>
            </a:extLst>
          </p:cNvPr>
          <p:cNvSpPr txBox="1"/>
          <p:nvPr/>
        </p:nvSpPr>
        <p:spPr>
          <a:xfrm>
            <a:off x="3473043" y="3655944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별명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7A5C6-ED87-41D9-87EB-FD4B458B7717}"/>
              </a:ext>
            </a:extLst>
          </p:cNvPr>
          <p:cNvSpPr txBox="1"/>
          <p:nvPr/>
        </p:nvSpPr>
        <p:spPr>
          <a:xfrm>
            <a:off x="3338818" y="4348739"/>
            <a:ext cx="119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생년월일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2A619-CF30-4FAB-9498-E382AD8F56E4}"/>
              </a:ext>
            </a:extLst>
          </p:cNvPr>
          <p:cNvSpPr txBox="1"/>
          <p:nvPr/>
        </p:nvSpPr>
        <p:spPr>
          <a:xfrm>
            <a:off x="3338818" y="5052189"/>
            <a:ext cx="119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전화번호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04CF37-36CB-4ABA-9F87-9BCD83F1DCFC}"/>
              </a:ext>
            </a:extLst>
          </p:cNvPr>
          <p:cNvSpPr/>
          <p:nvPr/>
        </p:nvSpPr>
        <p:spPr>
          <a:xfrm>
            <a:off x="7923401" y="1526796"/>
            <a:ext cx="1166071" cy="433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중복체크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A1CF9E-A8EA-498B-8E57-8438F45E77CE}"/>
              </a:ext>
            </a:extLst>
          </p:cNvPr>
          <p:cNvSpPr/>
          <p:nvPr/>
        </p:nvSpPr>
        <p:spPr>
          <a:xfrm>
            <a:off x="7923401" y="3634195"/>
            <a:ext cx="1166071" cy="433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중복체크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E0F0FA-9101-408D-A91D-3017951AD48D}"/>
              </a:ext>
            </a:extLst>
          </p:cNvPr>
          <p:cNvSpPr/>
          <p:nvPr/>
        </p:nvSpPr>
        <p:spPr>
          <a:xfrm>
            <a:off x="4613944" y="5705397"/>
            <a:ext cx="3187817" cy="49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F1600-B389-4193-B698-455F60A42BB3}"/>
              </a:ext>
            </a:extLst>
          </p:cNvPr>
          <p:cNvSpPr txBox="1"/>
          <p:nvPr/>
        </p:nvSpPr>
        <p:spPr>
          <a:xfrm>
            <a:off x="3473043" y="5693266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WEB</a:t>
            </a:r>
            <a:endParaRPr lang="ko-KR" altLang="en-US" sz="2800" dirty="0"/>
          </a:p>
        </p:txBody>
      </p:sp>
      <p:sp>
        <p:nvSpPr>
          <p:cNvPr id="20" name="사각형: 둥근 모서리 19">
            <a:hlinkClick r:id="rId2" action="ppaction://hlinksldjump"/>
            <a:extLst>
              <a:ext uri="{FF2B5EF4-FFF2-40B4-BE49-F238E27FC236}">
                <a16:creationId xmlns:a16="http://schemas.microsoft.com/office/drawing/2014/main" id="{CEFFD812-21D9-4BD0-B9A0-394895C01EDE}"/>
              </a:ext>
            </a:extLst>
          </p:cNvPr>
          <p:cNvSpPr/>
          <p:nvPr/>
        </p:nvSpPr>
        <p:spPr>
          <a:xfrm>
            <a:off x="8187655" y="6065240"/>
            <a:ext cx="901817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9080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F115-16EE-4212-BCD6-54F1DABD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친구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976D91-4EA5-4457-957C-3D628795A1B1}"/>
              </a:ext>
            </a:extLst>
          </p:cNvPr>
          <p:cNvSpPr/>
          <p:nvPr/>
        </p:nvSpPr>
        <p:spPr>
          <a:xfrm>
            <a:off x="3523376" y="1132514"/>
            <a:ext cx="5379992" cy="5519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1A6AAFB-29AC-4FFC-99A7-2F7AE0402CE7}"/>
              </a:ext>
            </a:extLst>
          </p:cNvPr>
          <p:cNvSpPr/>
          <p:nvPr/>
        </p:nvSpPr>
        <p:spPr>
          <a:xfrm>
            <a:off x="4668252" y="1249960"/>
            <a:ext cx="3930315" cy="386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74DCA3-9757-48E3-8313-1F733621EE75}"/>
              </a:ext>
            </a:extLst>
          </p:cNvPr>
          <p:cNvSpPr/>
          <p:nvPr/>
        </p:nvSpPr>
        <p:spPr>
          <a:xfrm>
            <a:off x="3670183" y="2791326"/>
            <a:ext cx="4928384" cy="307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친구목록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ko-KR" altLang="en-US" dirty="0">
                <a:solidFill>
                  <a:schemeClr val="tx1"/>
                </a:solidFill>
              </a:rPr>
              <a:t>온라인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ko-KR" altLang="en-US" dirty="0">
                <a:solidFill>
                  <a:schemeClr val="tx1"/>
                </a:solidFill>
              </a:rPr>
              <a:t>오프라인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B0EC9A-BB5A-489B-975B-993686132E12}"/>
              </a:ext>
            </a:extLst>
          </p:cNvPr>
          <p:cNvSpPr/>
          <p:nvPr/>
        </p:nvSpPr>
        <p:spPr>
          <a:xfrm>
            <a:off x="3670182" y="5951912"/>
            <a:ext cx="4928383" cy="614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날씨정보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36FF68-093D-49F9-A390-EDC7B420E682}"/>
              </a:ext>
            </a:extLst>
          </p:cNvPr>
          <p:cNvSpPr/>
          <p:nvPr/>
        </p:nvSpPr>
        <p:spPr>
          <a:xfrm>
            <a:off x="4668251" y="1768753"/>
            <a:ext cx="3930317" cy="386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30CE73B-1D94-4CC4-A236-B2695D5019D3}"/>
              </a:ext>
            </a:extLst>
          </p:cNvPr>
          <p:cNvSpPr/>
          <p:nvPr/>
        </p:nvSpPr>
        <p:spPr>
          <a:xfrm>
            <a:off x="3670183" y="2291778"/>
            <a:ext cx="3641042" cy="386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한마디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32B79A7-0B56-49A2-BB6C-D324D47A3C66}"/>
              </a:ext>
            </a:extLst>
          </p:cNvPr>
          <p:cNvGrpSpPr/>
          <p:nvPr/>
        </p:nvGrpSpPr>
        <p:grpSpPr>
          <a:xfrm>
            <a:off x="3670183" y="1264165"/>
            <a:ext cx="914400" cy="914400"/>
            <a:chOff x="1151573" y="1377378"/>
            <a:chExt cx="914400" cy="9144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7AF595-CD38-4B00-A510-39E09CF653B8}"/>
                </a:ext>
              </a:extLst>
            </p:cNvPr>
            <p:cNvSpPr/>
            <p:nvPr/>
          </p:nvSpPr>
          <p:spPr>
            <a:xfrm>
              <a:off x="1151573" y="137737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래픽 9" descr="사용자">
              <a:extLst>
                <a:ext uri="{FF2B5EF4-FFF2-40B4-BE49-F238E27FC236}">
                  <a16:creationId xmlns:a16="http://schemas.microsoft.com/office/drawing/2014/main" id="{DF8F9162-226A-4E5E-ADA9-565810256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1573" y="1377378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A86A07-0846-4198-AC5D-E2B321B87CFA}"/>
              </a:ext>
            </a:extLst>
          </p:cNvPr>
          <p:cNvSpPr/>
          <p:nvPr/>
        </p:nvSpPr>
        <p:spPr>
          <a:xfrm>
            <a:off x="7458032" y="2287546"/>
            <a:ext cx="1140536" cy="386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바꾸기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74B449-A8C8-430A-ACEA-82EEA93D28EF}"/>
              </a:ext>
            </a:extLst>
          </p:cNvPr>
          <p:cNvGrpSpPr/>
          <p:nvPr/>
        </p:nvGrpSpPr>
        <p:grpSpPr>
          <a:xfrm>
            <a:off x="3894771" y="3545127"/>
            <a:ext cx="465223" cy="452340"/>
            <a:chOff x="1151573" y="1377378"/>
            <a:chExt cx="914400" cy="9144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E0A0EF-FC15-4595-87AA-B18802A20CAB}"/>
                </a:ext>
              </a:extLst>
            </p:cNvPr>
            <p:cNvSpPr/>
            <p:nvPr/>
          </p:nvSpPr>
          <p:spPr>
            <a:xfrm>
              <a:off x="1151573" y="137737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사용자">
              <a:extLst>
                <a:ext uri="{FF2B5EF4-FFF2-40B4-BE49-F238E27FC236}">
                  <a16:creationId xmlns:a16="http://schemas.microsoft.com/office/drawing/2014/main" id="{999C4E82-58A9-4C46-8242-7269F4A7B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1573" y="1377378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09AC50D-97D3-4659-8C89-9AE2AFE55011}"/>
              </a:ext>
            </a:extLst>
          </p:cNvPr>
          <p:cNvSpPr/>
          <p:nvPr/>
        </p:nvSpPr>
        <p:spPr>
          <a:xfrm>
            <a:off x="5958206" y="3578129"/>
            <a:ext cx="2466510" cy="386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한마디</a:t>
            </a:r>
          </a:p>
        </p:txBody>
      </p:sp>
      <p:sp>
        <p:nvSpPr>
          <p:cNvPr id="18" name="사각형: 둥근 모서리 17">
            <a:hlinkClick r:id="rId4" action="ppaction://hlinksldjump"/>
            <a:extLst>
              <a:ext uri="{FF2B5EF4-FFF2-40B4-BE49-F238E27FC236}">
                <a16:creationId xmlns:a16="http://schemas.microsoft.com/office/drawing/2014/main" id="{75CB7C8A-F3F3-46C3-8401-0CF40B5A943D}"/>
              </a:ext>
            </a:extLst>
          </p:cNvPr>
          <p:cNvSpPr/>
          <p:nvPr/>
        </p:nvSpPr>
        <p:spPr>
          <a:xfrm>
            <a:off x="4543447" y="3578129"/>
            <a:ext cx="1262839" cy="386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53259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DC64-7A9B-45C2-A1DB-EB6B6AE5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Chat (</a:t>
            </a:r>
            <a:r>
              <a:rPr lang="ko-KR" altLang="en-US" dirty="0" err="1"/>
              <a:t>채팅창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DAE100-4EA5-4EAB-B326-A5B8FC14C39A}"/>
              </a:ext>
            </a:extLst>
          </p:cNvPr>
          <p:cNvSpPr/>
          <p:nvPr/>
        </p:nvSpPr>
        <p:spPr>
          <a:xfrm>
            <a:off x="3866147" y="926432"/>
            <a:ext cx="4876799" cy="57470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45B769-DC9A-4407-9549-F2687111AC41}"/>
              </a:ext>
            </a:extLst>
          </p:cNvPr>
          <p:cNvSpPr/>
          <p:nvPr/>
        </p:nvSpPr>
        <p:spPr>
          <a:xfrm>
            <a:off x="3978442" y="1042737"/>
            <a:ext cx="4604084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r>
              <a:rPr lang="ko-KR" altLang="en-US" dirty="0"/>
              <a:t> 이름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D9AA81-5801-4C4B-A52C-11B91D01C8EE}"/>
              </a:ext>
            </a:extLst>
          </p:cNvPr>
          <p:cNvSpPr/>
          <p:nvPr/>
        </p:nvSpPr>
        <p:spPr>
          <a:xfrm>
            <a:off x="3978442" y="5931568"/>
            <a:ext cx="4604084" cy="56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채팅 치는 곳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E660B5-B69B-4AF8-91CB-578CAE19D1EF}"/>
              </a:ext>
            </a:extLst>
          </p:cNvPr>
          <p:cNvSpPr/>
          <p:nvPr/>
        </p:nvSpPr>
        <p:spPr>
          <a:xfrm>
            <a:off x="3978442" y="1876926"/>
            <a:ext cx="1267326" cy="54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F119D2-FA0F-4966-928B-1724F0845575}"/>
              </a:ext>
            </a:extLst>
          </p:cNvPr>
          <p:cNvSpPr/>
          <p:nvPr/>
        </p:nvSpPr>
        <p:spPr>
          <a:xfrm>
            <a:off x="3978442" y="2717589"/>
            <a:ext cx="1267326" cy="54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A4386-BE3D-45E2-9C67-E8E76FE75804}"/>
              </a:ext>
            </a:extLst>
          </p:cNvPr>
          <p:cNvSpPr/>
          <p:nvPr/>
        </p:nvSpPr>
        <p:spPr>
          <a:xfrm>
            <a:off x="5422232" y="1876926"/>
            <a:ext cx="3160294" cy="56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채팅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D31645-A156-42BD-ABEE-A73E97B805A0}"/>
              </a:ext>
            </a:extLst>
          </p:cNvPr>
          <p:cNvSpPr/>
          <p:nvPr/>
        </p:nvSpPr>
        <p:spPr>
          <a:xfrm>
            <a:off x="5422232" y="2731459"/>
            <a:ext cx="3160294" cy="56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채팅</a:t>
            </a:r>
          </a:p>
        </p:txBody>
      </p:sp>
    </p:spTree>
    <p:extLst>
      <p:ext uri="{BB962C8B-B14F-4D97-AF65-F5344CB8AC3E}">
        <p14:creationId xmlns:p14="http://schemas.microsoft.com/office/powerpoint/2010/main" val="342297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208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정리</vt:lpstr>
      <vt:lpstr>화면 흐름</vt:lpstr>
      <vt:lpstr>데이터 베이스</vt:lpstr>
      <vt:lpstr>UI 출력 </vt:lpstr>
      <vt:lpstr>화면 설계</vt:lpstr>
      <vt:lpstr>User Login (로그인)</vt:lpstr>
      <vt:lpstr>Register User (등록)</vt:lpstr>
      <vt:lpstr>Main (메인화면 – 친구 표시)</vt:lpstr>
      <vt:lpstr>Chat (채팅창)</vt:lpstr>
      <vt:lpstr>데이터 베이스 설계</vt:lpstr>
      <vt:lpstr>서버/클라이언트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정리</dc:title>
  <dc:creator>종민 전</dc:creator>
  <cp:lastModifiedBy>종민 전</cp:lastModifiedBy>
  <cp:revision>14</cp:revision>
  <dcterms:created xsi:type="dcterms:W3CDTF">2020-11-20T00:01:44Z</dcterms:created>
  <dcterms:modified xsi:type="dcterms:W3CDTF">2020-11-21T14:45:09Z</dcterms:modified>
</cp:coreProperties>
</file>