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9309cc93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9309cc93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309cc93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9309cc93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9309cc93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9309cc93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9309cc9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9309cc9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309cc9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9309cc9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9309cc93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9309cc93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309cc9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9309cc9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309cc93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9309cc93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309cc93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309cc93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9309cc93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9309cc93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9309cc93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9309cc93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59"/>
              <a:t>Ant colony optimization algorithm with mutation mechanism and its applications</a:t>
            </a:r>
            <a:endParaRPr sz="36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Nan Zhao, Zhilu Wu, Yaqin Zhao, Taifan Quan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M-ACS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76" y="1266900"/>
            <a:ext cx="5997225" cy="2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M-MMAS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4204075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St70</a:t>
            </a:r>
            <a:r>
              <a:rPr lang="pt-BR"/>
              <a:t>: 70 cidades com a melhor solução 675.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00" y="1263075"/>
            <a:ext cx="6270899" cy="29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59"/>
              <a:t>Ant colony optimization algorithm with mutation mechanism and its applications</a:t>
            </a:r>
            <a:endParaRPr sz="3659"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Nan Zhao, Zhilu Wu, Yaqin Zhao, Taifan Quan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ZHAO, Nan et al. </a:t>
            </a:r>
            <a:r>
              <a:rPr b="1" lang="pt-BR"/>
              <a:t>Ant colony optimization algorithm with mutation mechanism and its applications</a:t>
            </a:r>
            <a:r>
              <a:rPr lang="pt-BR"/>
              <a:t>. Expert Systems with Applications, v. 37, n. 7, p. 4805-4810, 2010.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algoritmo de </a:t>
            </a:r>
            <a:r>
              <a:rPr b="1" lang="pt-BR"/>
              <a:t>otimização de colônia de formigas mutadas</a:t>
            </a:r>
            <a:r>
              <a:rPr lang="pt-BR"/>
              <a:t> (MACO) é proposto introduzindo o </a:t>
            </a:r>
            <a:r>
              <a:rPr b="1" lang="pt-BR"/>
              <a:t>mecanismo de mutação no algoritmo ACO e é aplicado ao problema do caixeiro viajante (TSP)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pt-BR"/>
              <a:t>Desvantagem ACO: </a:t>
            </a:r>
            <a:r>
              <a:rPr lang="pt-BR" u="sng"/>
              <a:t>conforme o feromônio se acumula, podemos não obter um ótimo global porque ele pode ficar preso em um mínimo local,</a:t>
            </a:r>
            <a:r>
              <a:rPr lang="pt-BR"/>
              <a:t> resultando em um estado estável ruim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Evitar mínimos locais e a</a:t>
            </a:r>
            <a:r>
              <a:rPr b="1" lang="pt-BR"/>
              <a:t>mpliar o alcance de busca</a:t>
            </a:r>
            <a:r>
              <a:rPr b="1" lang="pt-BR"/>
              <a:t>, alterando aleatoriamente um ou mais elementos da melhor solução local</a:t>
            </a:r>
            <a:r>
              <a:rPr lang="pt-BR"/>
              <a:t>, que é a operação de mutação no algoritmo genético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diversidade de soluções é expandida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algoritmos ACO mais bem sucedidos são: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pt-BR" sz="1600"/>
              <a:t>MMAS</a:t>
            </a:r>
            <a:r>
              <a:rPr lang="pt-BR" sz="1600"/>
              <a:t> - MAX–MIN ant system (MMAS) (Stützle &amp; Hoos, 2000)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pt-BR" sz="1600"/>
              <a:t>ACS</a:t>
            </a:r>
            <a:r>
              <a:rPr lang="pt-BR" sz="1600"/>
              <a:t> - Ant colony system (ACS) (Dorigo &amp; Gambardella, 1997)</a:t>
            </a:r>
            <a:endParaRPr sz="1600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algoritmo</a:t>
            </a:r>
            <a:r>
              <a:rPr lang="pt-BR"/>
              <a:t> MACO não mudará a função de trabalho do ACO, ele pode ser combinado com muitos algoritmos do ACO para melhorar o desempenho deles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MMAS mutado (</a:t>
            </a:r>
            <a:r>
              <a:rPr b="1" lang="pt-BR"/>
              <a:t>M-MMAS</a:t>
            </a:r>
            <a:r>
              <a:rPr lang="pt-BR"/>
              <a:t>) e ACS mutado (</a:t>
            </a:r>
            <a:r>
              <a:rPr b="1" lang="pt-BR"/>
              <a:t>M-ACS</a:t>
            </a:r>
            <a:r>
              <a:rPr lang="pt-BR"/>
              <a:t>) são propostos e então aplicados ao </a:t>
            </a:r>
            <a:r>
              <a:rPr lang="pt-BR"/>
              <a:t>caixeiro viajante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 system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25" y="3135963"/>
            <a:ext cx="3733675" cy="17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888" y="2093525"/>
            <a:ext cx="2048225" cy="10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450" y="3316300"/>
            <a:ext cx="17335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810" y="883300"/>
            <a:ext cx="4337825" cy="12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135250" y="1293263"/>
            <a:ext cx="279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258113" y="2461813"/>
            <a:ext cx="279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068900" y="3943613"/>
            <a:ext cx="279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6302175" y="3840275"/>
            <a:ext cx="279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MAX–MIN ant system (MMAS)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15" y="1187938"/>
            <a:ext cx="5587961" cy="13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800" y="3801925"/>
            <a:ext cx="3007575" cy="12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362675" y="1657375"/>
            <a:ext cx="279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893150" y="2964375"/>
            <a:ext cx="279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2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170" y="2481600"/>
            <a:ext cx="2649655" cy="12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725375" y="4272925"/>
            <a:ext cx="279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3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 colony system (ACS)</a:t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668900" y="1802775"/>
            <a:ext cx="279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438525" y="3556850"/>
            <a:ext cx="279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2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13" y="1541475"/>
            <a:ext cx="50101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750" y="3038725"/>
            <a:ext cx="53244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M-MMAS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4204075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Eil51: 51 cidades com a melhor solução 425.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67" y="1276975"/>
            <a:ext cx="6305133" cy="2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