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3d1d79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3d1d79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923f81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923f81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923f81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923f81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3d1d79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3d1d79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3d1d79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3d1d79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c7d1e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c7d1e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3d1d79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3d1d79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c7d1e37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c7d1e37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c7d1e37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c7d1e37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60"/>
              <a:t>Dispositivos Gráficos:</a:t>
            </a:r>
            <a:endParaRPr sz="41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60"/>
              <a:t>Dados Gráficos</a:t>
            </a:r>
            <a:endParaRPr sz="41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de Araújo Gonçalves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650" y="0"/>
            <a:ext cx="877350" cy="1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" y="42450"/>
            <a:ext cx="962100" cy="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60"/>
              <a:t>Dispositivos Gráficos:</a:t>
            </a:r>
            <a:endParaRPr sz="41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60"/>
              <a:t>Dados Gráficos</a:t>
            </a:r>
            <a:endParaRPr sz="4160"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de Araújo Gonçalves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b="1" i="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650" y="0"/>
            <a:ext cx="877350" cy="1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" y="42450"/>
            <a:ext cx="962100" cy="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Dados Gráficos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Classificação Dos Dispositivos Gráficos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Dispositivos de Exibição de Vídeo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Tecnologias de Impressão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Dispositivos de Interação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Dados Gráficos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sistema gráfico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13" y="1304825"/>
            <a:ext cx="8594981" cy="320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Pixels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925075"/>
            <a:ext cx="4165974" cy="20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43860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Praticamente todos os sistemas gráficos modernos são baseados em rasterização (raster)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A imagem que vemos no dispositivo de saída é um array - o raster - de elementos de imagem, ou pixels, produzidos pelo sistema gráfico (</a:t>
            </a:r>
            <a:r>
              <a:rPr lang="pt-BR"/>
              <a:t>ANGEL, 2012)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dos dados gráficos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Vetorial</a:t>
            </a:r>
            <a:r>
              <a:rPr lang="pt-BR"/>
              <a:t>	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Coordenadas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Pontos, Curvas, </a:t>
            </a:r>
            <a:r>
              <a:rPr lang="pt-BR" sz="1600"/>
              <a:t>Superfícies</a:t>
            </a:r>
            <a:r>
              <a:rPr lang="pt-BR" sz="1600"/>
              <a:t> (Geometria)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Computação</a:t>
            </a:r>
            <a:endParaRPr sz="1600"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N-Vetores</a:t>
            </a:r>
            <a:endParaRPr sz="1600"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Operações de Ponto </a:t>
            </a:r>
            <a:r>
              <a:rPr lang="pt-BR" sz="1600"/>
              <a:t>F</a:t>
            </a:r>
            <a:r>
              <a:rPr lang="pt-BR" sz="1600"/>
              <a:t>lutuante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2955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Raster</a:t>
            </a:r>
            <a:r>
              <a:rPr lang="pt-BR"/>
              <a:t>	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Matriz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Pixel / Intensidade (imagem)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Computação</a:t>
            </a:r>
            <a:endParaRPr sz="1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Grandes Matrizes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Operações com inteiros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dos dados gráficos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75" y="1297750"/>
            <a:ext cx="2579895" cy="2582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404" y="1297750"/>
            <a:ext cx="2579896" cy="258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596221" y="3880529"/>
            <a:ext cx="22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Objeto Vetorial</a:t>
            </a:r>
            <a:endParaRPr b="1"/>
          </a:p>
        </p:txBody>
      </p:sp>
      <p:sp>
        <p:nvSpPr>
          <p:cNvPr id="116" name="Google Shape;116;p19"/>
          <p:cNvSpPr txBox="1"/>
          <p:nvPr/>
        </p:nvSpPr>
        <p:spPr>
          <a:xfrm>
            <a:off x="6405441" y="3934336"/>
            <a:ext cx="22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Objeto Matricial</a:t>
            </a:r>
            <a:endParaRPr b="1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04825"/>
            <a:ext cx="31337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ANGEL, Edward et al. </a:t>
            </a:r>
            <a:r>
              <a:rPr b="1" lang="pt-BR"/>
              <a:t>Interactive computer graphics: a top-down approach with shader-based OpenGL</a:t>
            </a:r>
            <a:r>
              <a:rPr lang="pt-BR"/>
              <a:t>. Boston: Addison-Wesley, 6 ed., 2012.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OSEAS</a:t>
            </a:r>
            <a:r>
              <a:rPr lang="pt-BR"/>
              <a:t>, Antônio.</a:t>
            </a:r>
            <a:r>
              <a:rPr b="1" lang="pt-BR"/>
              <a:t> </a:t>
            </a:r>
            <a:r>
              <a:rPr b="1" lang="pt-BR"/>
              <a:t>Fundamentos de processamento Gráfico: </a:t>
            </a:r>
            <a:r>
              <a:rPr b="1" lang="pt-BR"/>
              <a:t>Dispositivos Gráficos</a:t>
            </a:r>
            <a:r>
              <a:rPr lang="pt-BR"/>
              <a:t>, adaptado de: Anselmo C. de Paiva. UFPI - PPGEE. 2021.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412" y="437551"/>
            <a:ext cx="5691175" cy="4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