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dc866c060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dc866c060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dc866c060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dc866c060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dc866c06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dc866c06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dc866c06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dc866c06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dc866c06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dc866c06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dc866c06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dc866c06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dc866c06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dc866c06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dc866c060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dc866c06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dc866c060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dc866c06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c866c060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c866c060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://www.youtube.com/watch?v=dzeV8jvbmf8" TargetMode="External"/><Relationship Id="rId5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Impressão 3D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Gomes da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os tipos mais usados?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Modelação de deposição de molten (FDM): 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Sinterização seletiva do laser (SLS): 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Estereolitografia (SLA)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Sistemas de fabrico de compactação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como funciona</a:t>
            </a:r>
            <a:r>
              <a:rPr lang="pt-BR"/>
              <a:t>?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Uso Doméstico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lfa Slab One"/>
              <a:buChar char="●"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Plásticos sintéticos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lfa Slab One"/>
              <a:buChar char="●"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Cerâmicas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lfa Slab One"/>
              <a:buChar char="●"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Aço 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lfa Slab One"/>
              <a:buChar char="●"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Vidro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Contexto industrial  Neste último caso, os materiais mais utilizados são o ácido polilático (PLA) biodegradável e a acrilonitrila butadieno estireno (ABS)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Majoritariamente poliamida (por exemplo, nylon) em forma líquida ou em pó.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Idéia </a:t>
            </a:r>
            <a:r>
              <a:rPr lang="pt-BR"/>
              <a:t>Básica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lfa Slab One"/>
              <a:buChar char="●"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Prototipagem rápida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lfa Slab One"/>
              <a:buChar char="●"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Modelo tridimensional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lfa Slab One"/>
              <a:buChar char="●"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Camadas de material.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Idéia Básica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Um objeto é criado colocando camadas sucessivas de material até que o objeto seja criado. 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Cada uma dessas camadas pode ser vista como uma seção transversal horizontal finamente fatiada do objeto eventual.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 Passos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lfa Slab One"/>
              <a:buChar char="●"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Software de modelagem 3D 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lfa Slab One"/>
              <a:buChar char="●"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Scanner 3D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Existem aplicativos de software no mercado que atendem a indústria aeroespacial ou de transporte, design de móveis ou tecidos e moda, entre muitos outros.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950" y="3498475"/>
            <a:ext cx="3240499" cy="9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200" y="3015125"/>
            <a:ext cx="3478826" cy="19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804250" y="4510275"/>
            <a:ext cx="196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rPr>
              <a:t>R$0,00 /ano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933250" y="4510275"/>
            <a:ext cx="196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rPr>
              <a:t>R$8.698 /ano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 Passos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75" y="1101750"/>
            <a:ext cx="3240499" cy="9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050" y="2381953"/>
            <a:ext cx="3724013" cy="21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8250" y="2440750"/>
            <a:ext cx="3995362" cy="21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 Passos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75" y="1101750"/>
            <a:ext cx="3240499" cy="99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e 1 da série de criação de um Troll otimizado pra engines de jogos utilizando Blender 2.8&#10;&#10;Nessa parte vemos um pouco de ferramentas que facilitam o trabalho de sculpting e algumas dicas pra criar uma boa base de personagem.&#10;_______________________________________________&#10;&#10;Facebook: http://fb.com/videovertigo.oficial&#10;Instagram: @video.vertigo" id="94" name="Google Shape;94;p18" title="Criando Personagem para Jogos com Blender - Parte 1: Sculpti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4000" y="1101750"/>
            <a:ext cx="4898300" cy="36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 Passos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7875"/>
            <a:ext cx="3478826" cy="19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25" y="2408875"/>
            <a:ext cx="3935986" cy="22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173" y="2408875"/>
            <a:ext cx="4081126" cy="2214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Primeiros  Passos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Também é usado scanners 3D</a:t>
            </a: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...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362" y="1871575"/>
            <a:ext cx="4087276" cy="306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os matérias usados?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Uso </a:t>
            </a: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Doméstico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lfa Slab One"/>
              <a:buChar char="●"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Plásticos sintéticos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lfa Slab One"/>
              <a:buChar char="●"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Cerâmicas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lfa Slab One"/>
              <a:buChar char="●"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Aço 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lfa Slab One"/>
              <a:buChar char="●"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Vidro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Contexto industrial  Neste último caso, os materiais mais utilizados são o ácido polilático (PLA) biodegradável e a acrilonitrila butadieno estireno (ABS)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Alfa Slab One"/>
                <a:ea typeface="Alfa Slab One"/>
                <a:cs typeface="Alfa Slab One"/>
                <a:sym typeface="Alfa Slab One"/>
              </a:rPr>
              <a:t>Majoritariamente poliamida (por exemplo, nylon) em forma líquida ou em pó.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