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zTgP22C3FuWqppKs+6O6rM0l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E15BE-B33D-4548-A93B-FADB9FBC9E61}">
  <a:tblStyle styleId="{537E15BE-B33D-4548-A93B-FADB9FBC9E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1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1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TECNOLOGIAS DE IMPRESSÃO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Aluna: Orrana Lhaynher Veloso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impressoras digitais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a jato de tinta (Inkjet)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por sublimação de tinta (Dye-sub)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a laser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a LED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térmica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de tinta sólida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matriz de ponto (Dot matrix)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Impressora 3D 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Impressora Inkjet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Gotas de tinta são lançadas no substrato em um padrão muito preciso atráves da cabeça de impressão.</a:t>
            </a:r>
            <a:endParaRPr/>
          </a:p>
          <a:p>
            <a:pPr indent="-342900" lvl="0" marL="457200" marR="356304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Avanço - maior resolução, cores mais precisas e, em geral, fidelidade visual mais precisa ao original.</a:t>
            </a:r>
            <a:endParaRPr/>
          </a:p>
          <a:p>
            <a:pPr indent="0" lvl="0" marL="457200" marR="3018752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26717" t="0"/>
          <a:stretch/>
        </p:blipFill>
        <p:spPr>
          <a:xfrm>
            <a:off x="5315900" y="1614850"/>
            <a:ext cx="3516401" cy="2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marR="30187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mais comum - drop-on-demand (DOD). </a:t>
            </a:r>
            <a:endParaRPr/>
          </a:p>
          <a:p>
            <a:pPr indent="-304165" lvl="1" marL="914400" marR="30187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Dispara cada gota individual de tinta quando necessário (sob demanda).</a:t>
            </a:r>
            <a:endParaRPr/>
          </a:p>
          <a:p>
            <a:pPr indent="-304165" lvl="1" marL="914400" marR="30187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Dois tipos: piezoelétrico ou térmico.</a:t>
            </a:r>
            <a:endParaRPr/>
          </a:p>
          <a:p>
            <a:pPr indent="-304164" lvl="2" marL="1371600" marR="30187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Piezoelétrico - contêm uma pequena membrana flexível, ou diafragma, que se move para cima e para baixo para esguichar a tinta do injetor de impressão. A pressão causada pela flexão do material piezoelétrico é muito precisa, permitindo que uma ou várias gotas atinjam o substrato com precisão.</a:t>
            </a:r>
            <a:endParaRPr/>
          </a:p>
          <a:p>
            <a:pPr indent="-304164" lvl="2" marL="1371600" marR="301875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Térmico - cada cabeçote contém um reservatório especial que é delimitado por um elemento de aquecimento. Quando a corrente é passada através do elemento de aquecimento, ela faz com que a tinta se expanda rapidamente, ejetando do bico para pousar no substrato em uma determinada posição. </a:t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300" y="1592775"/>
            <a:ext cx="3046000" cy="29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Impressora a Laser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43300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Parecidas com fotocopiadoras e utilizam a mesma tecnologia base.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Primeiras impressoras a laser foram construídas através de fotocopiadoras modificadas.</a:t>
            </a:r>
            <a:endParaRPr/>
          </a:p>
          <a:p>
            <a:pPr indent="-342900" lvl="0" marL="457200" marR="333911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Produz texto e gráficos de alta qualidade (e fotografias de qualidade moderada) passando repetidamente um feixe de laser para frente e para trás sobre um cilindro carregado negativamente denominado "tambor" para definir uma imagem com carga diferencial.</a:t>
            </a:r>
            <a:endParaRPr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3925" y="2211025"/>
            <a:ext cx="3368375" cy="2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tambor coleta seletivamente tinta em pó eletricamente carregada (toner) e transfere a imagem para o papel, que é então aquecido para fundir permanentemente o texto, a imagem ou ambos no papel.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Carga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Exposição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Revelação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Transferência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Fixação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Limpeza e recarga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250" y="2300475"/>
            <a:ext cx="3502050" cy="2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Inkjet x Laser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4" name="Google Shape;174;p15"/>
          <p:cNvGraphicFramePr/>
          <p:nvPr/>
        </p:nvGraphicFramePr>
        <p:xfrm>
          <a:off x="952500" y="14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{537E15BE-B33D-4548-A93B-FADB9FBC9E61}</a:tableStyleId>
              </a:tblPr>
              <a:tblGrid>
                <a:gridCol w="2413000"/>
                <a:gridCol w="2413000"/>
                <a:gridCol w="2413000"/>
              </a:tblGrid>
              <a:tr h="381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accent4"/>
                          </a:solidFill>
                        </a:rPr>
                        <a:t>Vantagens</a:t>
                      </a:r>
                      <a:endParaRPr b="1" sz="17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chemeClr val="accent4"/>
                          </a:solidFill>
                        </a:rPr>
                        <a:t>Laser</a:t>
                      </a:r>
                      <a:endParaRPr b="1" sz="16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chemeClr val="accent4"/>
                          </a:solidFill>
                        </a:rPr>
                        <a:t>Jato de tinta</a:t>
                      </a:r>
                      <a:endParaRPr b="1" sz="16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Longa vida útil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Baixo custo (máquina)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Velocidade de impressão rápida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Boa para impressão de fotos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Adequado para impressão em massa, baixo custo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Fácil uso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Impressões de alta qualidade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Adequada para pequenas impressões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Inkjet x Laser</a:t>
            </a:r>
            <a:endParaRPr/>
          </a:p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" name="Google Shape;181;p16"/>
          <p:cNvGraphicFramePr/>
          <p:nvPr/>
        </p:nvGraphicFramePr>
        <p:xfrm>
          <a:off x="891275" y="12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{537E15BE-B33D-4548-A93B-FADB9FBC9E61}</a:tableStyleId>
              </a:tblPr>
              <a:tblGrid>
                <a:gridCol w="2413000"/>
                <a:gridCol w="2413000"/>
                <a:gridCol w="2413000"/>
              </a:tblGrid>
              <a:tr h="381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accent4"/>
                          </a:solidFill>
                        </a:rPr>
                        <a:t>Desvantagens</a:t>
                      </a:r>
                      <a:endParaRPr b="1" sz="17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chemeClr val="accent4"/>
                          </a:solidFill>
                        </a:rPr>
                        <a:t>Laser</a:t>
                      </a:r>
                      <a:endParaRPr b="1" sz="16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chemeClr val="accent4"/>
                          </a:solidFill>
                        </a:rPr>
                        <a:t>Jato de tinta</a:t>
                      </a:r>
                      <a:endParaRPr b="1" sz="16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Custo de investimento inicial alto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Velocidade de impressão baixa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Cartuchos de toner coloridos são caros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A cabeça de impressão é menos durável, sujeita a entupimento e danos 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Toner é prejudicial para humanos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Cartuchos de tinta de reposição caros       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Poluição do ambiente, além de liberar ozônio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Vazamento de tinta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6.1 Introduction – Graphic Design and Print Production Fundamentals. Disponível em: &lt;https://opentextbc.ca/graphicdesign/chapter/6-1-introduction/&gt;.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Halftone Printing: The History of Making Pictures from Dots | Publicide Inc. Disponível em: &lt;https://publicide.com/halftone/&gt;.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How does a printer work? | Printerbase News Blog. Disponível em: &lt;https://www.printerbase.co.uk/news/how-does-a-printer-work/&gt;.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How Does an Inkjet Printer Create All the Different Colors? | Wonderopolis. Disponível em: &lt;https://www.wonderopolis.org/wonder/how-does-an-inkjet-printer-create-all-the-different-colors&gt;.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Modern Printing In The Home And Business | Infographic Blog | Infographic Submissions, Infographic Reviews. Disponível em: &lt;http://www.infographicblog.co.uk/modern-printing-in-the-home-and-business&gt;.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Printing Fundamentals | I/O Ports and Devices | Pearson IT Certification. Disponível em: &lt;https://www.pearsonitcertification.com/articles/article.aspx?p=1681059&amp;seqNum=5&gt;. Acesso em: 13 abr. 2021. </a:t>
            </a:r>
            <a:endParaRPr/>
          </a:p>
        </p:txBody>
      </p:sp>
      <p:sp>
        <p:nvSpPr>
          <p:cNvPr id="188" name="Google Shape;1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Advantages and disadvantages of laser printers and inkjet printers. Disponível em: &lt;https://www.v4ink.com/Advantages-and-disadvantages-of-laser-printers-and-inkjet-printers&gt;.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Digital Printing vs Offset Printing. Disponível em: &lt;https://www.printingforless.com/Digital-Printing-Explained.html&gt;.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Teach ICT - GCSE ICT - dispositivos de saída. Disponível em: &lt;https://www.teach-ict.com/gcse_new/computer%20systems/output_devices/miniweb/pg5.htm&gt;. Acesso em: 13 abr. 2021. 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Adjusting Print Quality. Disponível em: &lt;http://support.ricoh.com/bb_v1oi/pub_e/oi_view/0001032/0001032509/view/OP_GUIDE/unv/0188.htm&gt;. Acesso em: 13 abr. 2021.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Printing Lingo: What is 4-Color Process Printing? | Formax Printing. Disponível em: &lt;https://www.formaxprinting.com/blog/2018/09/printing-lingo-what-is-4-color-process-printing/&gt;. Acesso em: 13 abr. 2021. </a:t>
            </a:r>
            <a:endParaRPr/>
          </a:p>
          <a:p>
            <a:pPr indent="-30861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Printing Processes and Technology - OpenWetWare. Disponível em: &lt;https://openwetware.org/wiki/Printing_Processes_and_Technology&gt;. Acesso em: 13 abr. 2021.  </a:t>
            </a:r>
            <a:endParaRPr/>
          </a:p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pt-BR" sz="2700">
                <a:solidFill>
                  <a:schemeClr val="accent4"/>
                </a:solidFill>
              </a:rPr>
              <a:t>Obrigada pela atenção!</a:t>
            </a:r>
            <a:endParaRPr b="1" sz="2700">
              <a:solidFill>
                <a:schemeClr val="accent4"/>
              </a:solidFill>
            </a:endParaRPr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Reprodução de um determinado conteúdo ou conjunto de signos em formato digital para fins de comunicação.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Aparelho eletrônico que transfere as informações binárias para uma superfície física através de vários recursos como laser e tinta.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Impressão digital.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objetos virtuais também podem ser impressos em três dimensões, processo que se chama prototipagem rápida (impressão 3D).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História da impressão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25" y="1152475"/>
            <a:ext cx="79567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impressão digital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Eletrofotográfico (baseado em toner).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Jato de tinta (baseado em tinta).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Pequenas impressoras de mesa até grandes impressoras digitais de alto volume e alta velocidade.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tinta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-730" r="730" t="0"/>
          <a:stretch/>
        </p:blipFill>
        <p:spPr>
          <a:xfrm>
            <a:off x="593525" y="1152475"/>
            <a:ext cx="7841862" cy="3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Sistemas de uso de tintas para impressão colorida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Four-pass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Single-pass tandem system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988" y="1098575"/>
            <a:ext cx="7178025" cy="34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Pontilhamento (Dithering)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Padrão de pontos usado para simular uma cor ou sombra de uma imagem, ou seja, criar a ilusão de tons e cores que não podem ser reproduzidos fisicamente.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Halftone 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476" y="2017725"/>
            <a:ext cx="3773825" cy="25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Funcionamento padrão</a:t>
            </a:r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75" y="1152475"/>
            <a:ext cx="7411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