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17739ad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17739ad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217739ad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217739ad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17739ad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17739ad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17739ad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17739ad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17739ad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17739a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17739a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17739a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17739ad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17739ad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217739ad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217739ad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kit-learn.org/stable/modules/generated/sklearn.neural_network.MLPClassifi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Multi-layer Perceptron (MLP)</a:t>
            </a:r>
            <a:endParaRPr sz="5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Gonçalves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Luz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300" y="1260250"/>
            <a:ext cx="6061425" cy="3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679900" cy="363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50" y="1394025"/>
            <a:ext cx="6376500" cy="34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Perceptron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275" y="1538902"/>
            <a:ext cx="3406200" cy="323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da MLP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</a:t>
            </a:r>
            <a:r>
              <a:rPr b="1" lang="pt-BR"/>
              <a:t>Multilayer Perceptron (MLP)</a:t>
            </a:r>
            <a:r>
              <a:rPr lang="pt-BR"/>
              <a:t> é uma rede neural artificial composta por mais de um Perceptron.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Eles são compostos por uma </a:t>
            </a:r>
            <a:r>
              <a:rPr b="1" lang="pt-BR"/>
              <a:t>camada de entrada</a:t>
            </a:r>
            <a:r>
              <a:rPr lang="pt-BR"/>
              <a:t> para receber o sinal, uma </a:t>
            </a:r>
            <a:r>
              <a:rPr b="1" lang="pt-BR"/>
              <a:t>camada de saída</a:t>
            </a:r>
            <a:r>
              <a:rPr lang="pt-BR"/>
              <a:t> que toma uma </a:t>
            </a:r>
            <a:r>
              <a:rPr lang="pt-BR" u="sng"/>
              <a:t>decisão ou previsão sobre a entrada</a:t>
            </a:r>
            <a:r>
              <a:rPr lang="pt-BR"/>
              <a:t>, e entre esses dois, um </a:t>
            </a:r>
            <a:r>
              <a:rPr b="1" lang="pt-BR"/>
              <a:t>número arbitrário de camadas ocultas</a:t>
            </a:r>
            <a:r>
              <a:rPr lang="pt-BR"/>
              <a:t> que são o verdadeiro mecanismo computacional do MLP.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MLPClassifier: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https://scikit-learn.org/stable/modules/generated/sklearn.neural_network.MLPClassifier.html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da MLP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650" y="1270025"/>
            <a:ext cx="647469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parâmetros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random_state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hidden_layer_sizes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max_iter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shuffle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Outros: </a:t>
            </a:r>
            <a:r>
              <a:rPr lang="pt-BR"/>
              <a:t>activation, solver, alpha, batch_size, learning_rate, learning_rate_init, power_t, tol, verbose, warm_start, momentum, nesterovs_momentum, early_stopping, validation_fraction, beta_1, beta_2, epsilon, n_iter_no_change, max_fun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/>
              <a:t>Multi-layer Perceptron (MLP)</a:t>
            </a:r>
            <a:endParaRPr sz="5300"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Clésio Gonçalves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Luz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