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6712"/>
  </p:normalViewPr>
  <p:slideViewPr>
    <p:cSldViewPr snapToGrid="0">
      <p:cViewPr varScale="1">
        <p:scale>
          <a:sx n="100" d="100"/>
          <a:sy n="100" d="100"/>
        </p:scale>
        <p:origin x="1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c5a723f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c5a723f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5a723f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5a723f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c5a723f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c5a723f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aquilo que não pode ser explicado pelo modelo…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necessariamente existiram todos elementos numa série temporal.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exemplo, todas as séries temporais terão ruídos.. mas nem sempre as séries temporais tem tendências ou sazonalidades.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c5a723f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c5a723f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c5a723fb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c5a723fb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ec5a723f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ec5a723f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Preçcos</a:t>
            </a:r>
            <a:r>
              <a:rPr lang="pt-BR" dirty="0"/>
              <a:t> de ativos da bolsa de valores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ativos da bolsa de valores são negociados seguindo uma ordem temporal..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exemplo, preços das ações da APPLE por minuto, a cada 5 minutos, 1hora, 1 dia etc.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c5a723f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c5a723f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Acessos simultaneos a um servidor por dia.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acessos a um portal por hora, ou por dia.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c5a723f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c5a723f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Vendas de roupas por dia em uma loja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Vendas de um ou mais produtos por Mês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Vendas de um ou mais produtos por 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c5a723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c5a723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c5a723f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c5a723f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c5a723f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c5a723f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c5a723f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c5a723f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c5a723f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c5a723f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6500" y="1581725"/>
            <a:ext cx="85206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>
                <a:solidFill>
                  <a:srgbClr val="FFFFFF"/>
                </a:solidFill>
              </a:rPr>
              <a:t>Séries Temporais</a:t>
            </a:r>
            <a:endParaRPr sz="5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Tendência: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75" y="1730975"/>
            <a:ext cx="5066650" cy="31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Sazonalidade: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Padrões em intervalos fixos..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00" y="1970900"/>
            <a:ext cx="4596576" cy="29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Ruído: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25" y="1730375"/>
            <a:ext cx="4596576" cy="29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188"/>
            <a:ext cx="8315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5691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 como Aprendizado Supervisionado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796100"/>
            <a:ext cx="8315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25" y="1110250"/>
            <a:ext cx="5923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29962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31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séries temporais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00" y="1461675"/>
            <a:ext cx="6240699" cy="33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elemento temporal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ordem</a:t>
            </a:r>
            <a:endParaRPr sz="18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2352713"/>
            <a:ext cx="83343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temporal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 temporal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ordem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00" y="2061201"/>
            <a:ext cx="6673901" cy="2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Descrevendo vs. Prevendo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Descrever significa entender um dataset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Análise de Séries temporais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Ajudam a fazer melhores previsões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Previsão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/>
              <a:t>Envolve passar dados para um modelo de previsão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Nomenclaturas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t: tempo atual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 - n: Um tempo anterior ou lag. 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Exemplo: t -1 significa tempo anterior.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 + n: Um tempo no futuro ou tempo previsto.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Exemplo: t + 1 para o próximo tempo.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séries temporais?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89425"/>
            <a:ext cx="85206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Componentes de uma série temporal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Nível: Um valor de baseline. Exemplo: média dos valores.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Tendência: Aumento ou declínio em função do tempo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Sazonalidade: Padrões ou ciclos de comportamentos ao longo do tempo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Ruído: Variância nas observações que não podem ser explicadas pelo modelo.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Apresentação na tela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Apresentação do PowerPoint</vt:lpstr>
      <vt:lpstr>Exemplos de séries temporais</vt:lpstr>
      <vt:lpstr>Exemplos de séries temporais</vt:lpstr>
      <vt:lpstr>Exemplos de séries temporais</vt:lpstr>
      <vt:lpstr>O que são séries temporais?</vt:lpstr>
      <vt:lpstr>O que são séries temporais?</vt:lpstr>
      <vt:lpstr>O que são séries temporais?</vt:lpstr>
      <vt:lpstr>O que são séries temporais?</vt:lpstr>
      <vt:lpstr>O que são séries temporais?</vt:lpstr>
      <vt:lpstr>O que são séries temporais?</vt:lpstr>
      <vt:lpstr>O que são séries temporais?</vt:lpstr>
      <vt:lpstr>O que são séries temporais?</vt:lpstr>
      <vt:lpstr>Séries temporais como Aprendizado Supervisionado</vt:lpstr>
      <vt:lpstr>Séries temporais como Aprendizado Supervisionado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Office User</cp:lastModifiedBy>
  <cp:revision>1</cp:revision>
  <dcterms:modified xsi:type="dcterms:W3CDTF">2021-01-05T18:18:40Z</dcterms:modified>
</cp:coreProperties>
</file>