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T Sans Narrow"/>
      <p:regular r:id="rId28"/>
      <p:bold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38c2de34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38c2de34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38c2de34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38c2de34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38c2de340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38c2de340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38c2de34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38c2de34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38c2de34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38c2de34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38c2de34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38c2de34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38c2de340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38c2de340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38c2de34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38c2de34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38c2de340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38c2de34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38c2de340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38c2de340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38c2de340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38c2de340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38c2de34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38c2de34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38c2de34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38c2de34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38c2de34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38c2de34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38c2de340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38c2de340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38c2de34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38c2de34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38c2de34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38c2de34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38c2de34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38c2de34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38c2de34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38c2de34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809c720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809c720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38c2de34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38c2de34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38c2de34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38c2de34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50">
                <a:solidFill>
                  <a:srgbClr val="EF6C00"/>
                </a:solidFill>
              </a:rPr>
              <a:t>Trabalho final de Visão Computacional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95D46"/>
                </a:solidFill>
              </a:rPr>
              <a:t>Clésio de Araújo Gonçalves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0" y="0"/>
            <a:ext cx="9144000" cy="9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Universidade Federal do Piauí - UFPI</a:t>
            </a:r>
            <a:endParaRPr b="1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Centro de Tecnologia - CT</a:t>
            </a:r>
            <a:endParaRPr b="1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Programa de Pós-Graduação em Engenharia Elétrica - PPGEE</a:t>
            </a:r>
            <a:endParaRPr b="1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0363"/>
            <a:ext cx="8839200" cy="2262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Parâmetros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925" y="1297875"/>
            <a:ext cx="6462151" cy="31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38" y="1583225"/>
            <a:ext cx="7467725" cy="171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 </a:t>
            </a:r>
            <a:r>
              <a:rPr lang="pt-BR"/>
              <a:t>Classificação com CNNs pré-treinadas 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(uso de técnicas de pré-processamento, data augmentation e fine-tuning)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913" y="1152425"/>
            <a:ext cx="7946179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Parâmetros</a:t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625" y="1270025"/>
            <a:ext cx="5374744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25" y="1297850"/>
            <a:ext cx="683895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297875"/>
            <a:ext cx="685800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663" y="1304825"/>
            <a:ext cx="69246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425" y="1297875"/>
            <a:ext cx="691515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6C00"/>
                </a:solidFill>
              </a:rPr>
              <a:t>Objetivo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Char char="●"/>
            </a:pPr>
            <a:r>
              <a:rPr lang="pt-BR">
                <a:solidFill>
                  <a:srgbClr val="695D46"/>
                </a:solidFill>
              </a:rPr>
              <a:t>O objetivo geral é desenvolver um sistema computacional para auxílio ao diagnóstico da leishmaniose visceral em imagens de lâminas provenientes do exame parasitológico (microscopia) da medula óssea.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1950"/>
            <a:ext cx="8839199" cy="1939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850" y="728613"/>
            <a:ext cx="4912290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50">
                <a:solidFill>
                  <a:srgbClr val="EF6C00"/>
                </a:solidFill>
              </a:rPr>
              <a:t>Trabalho final de Visão Computacional</a:t>
            </a:r>
            <a:endParaRPr/>
          </a:p>
        </p:txBody>
      </p:sp>
      <p:sp>
        <p:nvSpPr>
          <p:cNvPr id="190" name="Google Shape;190;p3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95D46"/>
                </a:solidFill>
              </a:rPr>
              <a:t>Clésio de Araújo Gonçalves</a:t>
            </a:r>
            <a:endParaRPr/>
          </a:p>
        </p:txBody>
      </p:sp>
      <p:sp>
        <p:nvSpPr>
          <p:cNvPr id="191" name="Google Shape;191;p3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192" name="Google Shape;192;p34"/>
          <p:cNvSpPr txBox="1"/>
          <p:nvPr/>
        </p:nvSpPr>
        <p:spPr>
          <a:xfrm>
            <a:off x="0" y="0"/>
            <a:ext cx="9144000" cy="9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Universidade Federal do Piauí - UFPI</a:t>
            </a:r>
            <a:endParaRPr b="1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Centro de Tecnologia - CT</a:t>
            </a:r>
            <a:endParaRPr b="1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Programa de Pós-Graduação em Engenharia Elétrica - PPGEE</a:t>
            </a:r>
            <a:endParaRPr b="1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Aquisição de imagens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275" y="0"/>
            <a:ext cx="5183726" cy="500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6C00"/>
                </a:solidFill>
              </a:rPr>
              <a:t>Metodologias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E</a:t>
            </a:r>
            <a:r>
              <a:rPr lang="pt-BR"/>
              <a:t>xtração de características com CNNs pré-treinadas e uso de três classificadores clássicos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Classificação utilizando uma CNN baseada na LeNet e treinada do zero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Classificação com CNNs pré-treinadas (uso de técnicas de pré-processamento, data augmentation e fine-tuning)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434340" lvl="0" marL="457200" rtl="0" algn="ctr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Extração de características com CNNs pré-treinadas e uso de três classificadores clássicos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201" cy="2066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363" y="1311800"/>
            <a:ext cx="6391275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538" y="1228275"/>
            <a:ext cx="4572937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 </a:t>
            </a:r>
            <a:r>
              <a:rPr lang="pt-BR"/>
              <a:t>Classificação utilizando uma CNN baseada na LeNet e treinada do zero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