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33A06-E485-C102-87C8-321347483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8DC752-6262-0BC2-70A0-AF2B98A83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16E0B0-79BC-F599-F7DF-DD7AF60F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F0C1-E7C2-0B4A-BC76-3379716D1C7E}" type="datetimeFigureOut">
              <a:rPr lang="en-CA" smtClean="0"/>
              <a:t>2025-07-04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4DEE07-B5EF-BA5C-F4AC-CB4C0600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2BD5A6-3B83-25C3-BDD7-4E978519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2C4-747A-1B46-B94F-492C3ED842F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85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5951E-6EE3-E051-EF90-ABBF277A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6F5FE1-C325-8DB8-E3E0-25060D63E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5EDEE-D739-29AD-BEE4-2FFDD68D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F0C1-E7C2-0B4A-BC76-3379716D1C7E}" type="datetimeFigureOut">
              <a:rPr lang="en-CA" smtClean="0"/>
              <a:t>2025-07-04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7159C-D01A-8037-7762-0930438A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49743A-E6A7-E9B5-196B-03D9F7F0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2C4-747A-1B46-B94F-492C3ED842F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22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4E3CDB-8FE5-BE44-0973-A1FB9794F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0C1C9D-507A-5A00-8BCA-AFD4F8282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75E16-0327-F5C8-FC4E-AD06587C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F0C1-E7C2-0B4A-BC76-3379716D1C7E}" type="datetimeFigureOut">
              <a:rPr lang="en-CA" smtClean="0"/>
              <a:t>2025-07-04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01ED06-6B01-0A97-10C7-ADC519DF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1EA5F-8C16-0A1C-9132-28F49F54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2C4-747A-1B46-B94F-492C3ED842F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36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0B5AB-76D5-A238-0971-50F9D35A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88FB9-837E-F8AB-76FC-56509E59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78F65-F9F7-C491-1B54-AD182714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F0C1-E7C2-0B4A-BC76-3379716D1C7E}" type="datetimeFigureOut">
              <a:rPr lang="en-CA" smtClean="0"/>
              <a:t>2025-07-04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6C1D29-F099-946C-8E2D-6974EA8A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C7C1C4-FB28-846D-6D9E-133C8292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2C4-747A-1B46-B94F-492C3ED842F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53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F33EA-BA27-C439-BE84-78F30830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44A5C5-EEBE-9203-2FFE-979099BC1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CB5389-0AF5-2E4F-8E71-8CB513C9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F0C1-E7C2-0B4A-BC76-3379716D1C7E}" type="datetimeFigureOut">
              <a:rPr lang="en-CA" smtClean="0"/>
              <a:t>2025-07-04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818B0-519B-1CDE-6E32-D30B25F7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826DE-E480-7391-3693-18CAC720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2C4-747A-1B46-B94F-492C3ED842F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7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31947-0C19-FEEB-7374-9A0FC533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CCED5-C103-825C-A71E-33FBE91CE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A3A43B-548E-CABF-1522-4D6BFF178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ACA189-3B8B-6E1C-8F4C-BFA95224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F0C1-E7C2-0B4A-BC76-3379716D1C7E}" type="datetimeFigureOut">
              <a:rPr lang="en-CA" smtClean="0"/>
              <a:t>2025-07-04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77931C-07EF-2101-E28C-B4CBFB20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8CA80F-F94A-B132-E72C-0EEECCF2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2C4-747A-1B46-B94F-492C3ED842F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34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44317-5F89-1D01-DAEE-CA650B3C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6F8895-3C70-04D0-7A13-8C6AA487D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902CD2-FD69-EB15-B4C8-EB42D80E1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45E4DD-991B-BA80-3169-F3F45D765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0A524-C764-8099-D2EF-BC4EFB193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CDD0EE4-4774-FA78-6F05-2DD68DE0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F0C1-E7C2-0B4A-BC76-3379716D1C7E}" type="datetimeFigureOut">
              <a:rPr lang="en-CA" smtClean="0"/>
              <a:t>2025-07-04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DA9716-2582-B8EF-A12F-DA4C2A04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9E88D1-308F-577B-4C16-F676681E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2C4-747A-1B46-B94F-492C3ED842F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3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371D2-C0BE-7038-77A7-AB34A38A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6CDF30-539D-EBA7-6E6F-100D5931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F0C1-E7C2-0B4A-BC76-3379716D1C7E}" type="datetimeFigureOut">
              <a:rPr lang="en-CA" smtClean="0"/>
              <a:t>2025-07-04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22433A-D92A-4847-FE44-FA5DB068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6BCE25-9E51-FE8E-B295-DADFFC0D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2C4-747A-1B46-B94F-492C3ED842F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67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56B9D2-2B3D-D2D4-D876-3E0CC7BD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F0C1-E7C2-0B4A-BC76-3379716D1C7E}" type="datetimeFigureOut">
              <a:rPr lang="en-CA" smtClean="0"/>
              <a:t>2025-07-04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FFCCBA-A41B-236A-D1D4-82B20D67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D2ED11-DFC6-03EF-C0AE-B884EE27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2C4-747A-1B46-B94F-492C3ED842F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7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B57F5-01C4-AE1A-F4F0-1852ACF8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568845-E4E9-CA09-0592-C26A6FBB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474E43-0589-02BF-6709-23D495B55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DE1A25-0C61-AFF2-0531-B851DCFD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F0C1-E7C2-0B4A-BC76-3379716D1C7E}" type="datetimeFigureOut">
              <a:rPr lang="en-CA" smtClean="0"/>
              <a:t>2025-07-04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9919DF-5931-6297-6231-CF88D397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21BDAA-BCE4-33F0-C128-CF4F9FD5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2C4-747A-1B46-B94F-492C3ED842F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37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21AB0-D871-F5FF-E286-32D17804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BDF425-6787-9692-71AB-01AF995B6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E328D1-B8FA-EDAA-B98A-5B4F57155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B4C010-2050-0DAF-23B1-57821763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F0C1-E7C2-0B4A-BC76-3379716D1C7E}" type="datetimeFigureOut">
              <a:rPr lang="en-CA" smtClean="0"/>
              <a:t>2025-07-04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009B10-7E90-DB61-B6C8-A2787DBB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1B1C78-00A8-DE49-A719-9F2FA4CE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2C4-747A-1B46-B94F-492C3ED842F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69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F01DE5-2EDC-9F52-61C7-30887BD5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C1D69B-DB22-0CA6-636A-75F741DB2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CC89D1-E106-54DC-62A0-8D50C232A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16F0C1-E7C2-0B4A-BC76-3379716D1C7E}" type="datetimeFigureOut">
              <a:rPr lang="en-CA" smtClean="0"/>
              <a:t>2025-07-04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6AB6F2-E74C-DD1F-37BA-6EE05D76A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7FD92-5D7C-A361-4A26-16781FC8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FD2C4-747A-1B46-B94F-492C3ED842F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85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401C0-CEB3-580A-10E6-1C2FE292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Concept de base de GitHub et du </a:t>
            </a:r>
            <a:r>
              <a:rPr lang="en-CA" dirty="0" err="1"/>
              <a:t>versionnage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82BE9-8DEF-203F-54B1-8613BEB1F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Capsule </a:t>
            </a:r>
            <a:r>
              <a:rPr lang="en-CA" dirty="0" err="1"/>
              <a:t>narrée</a:t>
            </a:r>
            <a:r>
              <a:rPr lang="en-CA" dirty="0"/>
              <a:t> par Hubert Cadieux et Arnaud Beaulé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516857-4940-92BE-ADE2-A6D41937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0F5AB-3CFF-025D-F2A1-9D060D55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de la 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C5429-1512-81D6-FFA8-A6338CB1D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Définition</a:t>
            </a:r>
            <a:r>
              <a:rPr lang="en-CA" dirty="0"/>
              <a:t> de Git et GitHub</a:t>
            </a:r>
          </a:p>
          <a:p>
            <a:r>
              <a:rPr lang="en-CA" dirty="0" err="1"/>
              <a:t>Pourquoi</a:t>
            </a:r>
            <a:r>
              <a:rPr lang="en-CA" dirty="0"/>
              <a:t> </a:t>
            </a:r>
            <a:r>
              <a:rPr lang="en-CA" dirty="0" err="1"/>
              <a:t>utiliser</a:t>
            </a:r>
            <a:r>
              <a:rPr lang="en-CA" dirty="0"/>
              <a:t> Git/GitHub </a:t>
            </a:r>
            <a:r>
              <a:rPr lang="en-CA" dirty="0" err="1"/>
              <a:t>en</a:t>
            </a:r>
            <a:r>
              <a:rPr lang="en-CA" dirty="0"/>
              <a:t> sciences </a:t>
            </a:r>
            <a:r>
              <a:rPr lang="en-CA" dirty="0" err="1"/>
              <a:t>sociales</a:t>
            </a:r>
            <a:endParaRPr lang="en-CA" dirty="0"/>
          </a:p>
          <a:p>
            <a:r>
              <a:rPr lang="en-CA" dirty="0" err="1"/>
              <a:t>Vocabulaire</a:t>
            </a:r>
            <a:r>
              <a:rPr lang="en-CA" dirty="0"/>
              <a:t> de base</a:t>
            </a:r>
          </a:p>
          <a:p>
            <a:r>
              <a:rPr lang="en-CA" dirty="0"/>
              <a:t>Installation de Git</a:t>
            </a:r>
          </a:p>
          <a:p>
            <a:r>
              <a:rPr lang="en-CA" dirty="0" err="1"/>
              <a:t>Avantages</a:t>
            </a:r>
            <a:r>
              <a:rPr lang="en-CA" dirty="0"/>
              <a:t> et </a:t>
            </a:r>
            <a:r>
              <a:rPr lang="en-CA" dirty="0" err="1"/>
              <a:t>limites</a:t>
            </a:r>
            <a:endParaRPr lang="en-CA" dirty="0"/>
          </a:p>
          <a:p>
            <a:r>
              <a:rPr lang="en-CA" dirty="0"/>
              <a:t>Interface GitHub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516E9A-8B36-D678-BAAD-000841EEF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8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E6527-91D9-BB85-082C-9396CE15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Définition</a:t>
            </a:r>
            <a:r>
              <a:rPr lang="en-CA" dirty="0"/>
              <a:t> de Git et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51CE38-B2EB-A207-22D5-99A9DF4D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Système de contrôle de version</a:t>
            </a:r>
          </a:p>
          <a:p>
            <a:r>
              <a:rPr lang="en-CA" dirty="0"/>
              <a:t>Importance de </a:t>
            </a:r>
            <a:r>
              <a:rPr lang="en-CA" dirty="0" err="1"/>
              <a:t>l’historique</a:t>
            </a:r>
            <a:endParaRPr lang="en-CA" dirty="0"/>
          </a:p>
          <a:p>
            <a:r>
              <a:rPr lang="en-CA" dirty="0" err="1"/>
              <a:t>Différence</a:t>
            </a:r>
            <a:r>
              <a:rPr lang="en-CA" dirty="0"/>
              <a:t> entre Git et GitHub</a:t>
            </a:r>
          </a:p>
          <a:p>
            <a:pPr lvl="1"/>
            <a:r>
              <a:rPr lang="en-CA" dirty="0"/>
              <a:t>Git -&gt; le </a:t>
            </a:r>
            <a:r>
              <a:rPr lang="en-CA" dirty="0" err="1"/>
              <a:t>logiciel</a:t>
            </a:r>
            <a:endParaRPr lang="en-CA" dirty="0"/>
          </a:p>
          <a:p>
            <a:pPr lvl="1"/>
            <a:r>
              <a:rPr lang="en-CA" dirty="0"/>
              <a:t>GitHub -&gt; la </a:t>
            </a:r>
            <a:r>
              <a:rPr lang="en-CA" dirty="0" err="1"/>
              <a:t>plateforme</a:t>
            </a:r>
            <a:r>
              <a:rPr lang="en-CA" dirty="0"/>
              <a:t> web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5B4433-2FA2-3070-3763-26803304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5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95993-CD4A-276D-FBED-A8DB4D64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Pourquoi</a:t>
            </a:r>
            <a:r>
              <a:rPr lang="en-CA" dirty="0"/>
              <a:t> les </a:t>
            </a:r>
            <a:r>
              <a:rPr lang="en-CA" dirty="0" err="1"/>
              <a:t>utiliser</a:t>
            </a:r>
            <a:r>
              <a:rPr lang="en-CA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A6A2C6-77AC-6EA5-6E94-E371DFA2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Pour </a:t>
            </a:r>
            <a:r>
              <a:rPr lang="en-CA" dirty="0" err="1"/>
              <a:t>sa</a:t>
            </a:r>
            <a:r>
              <a:rPr lang="en-CA" dirty="0"/>
              <a:t> </a:t>
            </a:r>
            <a:r>
              <a:rPr lang="en-CA" dirty="0" err="1"/>
              <a:t>traçabilité</a:t>
            </a:r>
            <a:r>
              <a:rPr lang="en-CA" dirty="0"/>
              <a:t> des modifications</a:t>
            </a:r>
          </a:p>
          <a:p>
            <a:r>
              <a:rPr lang="en-CA" dirty="0"/>
              <a:t>Pour la collaboration et le partage</a:t>
            </a:r>
          </a:p>
          <a:p>
            <a:r>
              <a:rPr lang="en-CA" dirty="0"/>
              <a:t>Pour </a:t>
            </a:r>
            <a:r>
              <a:rPr lang="en-CA" dirty="0" err="1"/>
              <a:t>sa</a:t>
            </a:r>
            <a:r>
              <a:rPr lang="en-CA" dirty="0"/>
              <a:t> </a:t>
            </a:r>
            <a:r>
              <a:rPr lang="en-CA" dirty="0" err="1"/>
              <a:t>reproductibilité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92E8AE-FC78-016F-4D51-D6A1534FF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2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06840-D902-9B7E-A1D4-6164F886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Vocabulaire</a:t>
            </a:r>
            <a:r>
              <a:rPr lang="en-CA" dirty="0"/>
              <a:t>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5ED3EC-514B-A8DC-A752-9F56F896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Dépôt</a:t>
            </a:r>
            <a:r>
              <a:rPr lang="en-CA" dirty="0"/>
              <a:t> (repository/repo)</a:t>
            </a:r>
          </a:p>
          <a:p>
            <a:r>
              <a:rPr lang="en-CA" dirty="0"/>
              <a:t>Commit (validation/livraison)</a:t>
            </a:r>
          </a:p>
          <a:p>
            <a:r>
              <a:rPr lang="en-CA" dirty="0"/>
              <a:t>Branche (branch)</a:t>
            </a:r>
          </a:p>
          <a:p>
            <a:r>
              <a:rPr lang="en-CA" dirty="0"/>
              <a:t>Fusion (merge)</a:t>
            </a:r>
          </a:p>
          <a:p>
            <a:r>
              <a:rPr lang="en-CA" dirty="0" err="1"/>
              <a:t>Demande</a:t>
            </a:r>
            <a:r>
              <a:rPr lang="en-CA" dirty="0"/>
              <a:t> de fusion (pull request)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63CB80-6F2F-3BF8-4E9F-F35B72AC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1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02C91-9C83-BE52-FC5E-DAA343E5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Installation de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7CE4E-52A6-79A0-35B6-97BC2355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Windows</a:t>
            </a:r>
          </a:p>
          <a:p>
            <a:r>
              <a:rPr lang="en-CA" dirty="0"/>
              <a:t>Mac</a:t>
            </a:r>
          </a:p>
          <a:p>
            <a:r>
              <a:rPr lang="en-CA" dirty="0"/>
              <a:t>Linux</a:t>
            </a:r>
          </a:p>
          <a:p>
            <a:r>
              <a:rPr lang="en-CA" dirty="0"/>
              <a:t>Introduction à GitHub Desktop et au Terminal (CLI)	</a:t>
            </a:r>
          </a:p>
          <a:p>
            <a:pPr lvl="1"/>
            <a:r>
              <a:rPr lang="en-CA" dirty="0"/>
              <a:t>Desktop : </a:t>
            </a:r>
            <a:r>
              <a:rPr lang="en-CA" dirty="0" err="1"/>
              <a:t>préférence</a:t>
            </a:r>
            <a:r>
              <a:rPr lang="en-CA" dirty="0"/>
              <a:t> pour </a:t>
            </a:r>
            <a:r>
              <a:rPr lang="en-CA" dirty="0" err="1"/>
              <a:t>l’interface</a:t>
            </a:r>
            <a:r>
              <a:rPr lang="en-CA" dirty="0"/>
              <a:t> </a:t>
            </a:r>
            <a:r>
              <a:rPr lang="en-CA" dirty="0" err="1"/>
              <a:t>graphique</a:t>
            </a:r>
            <a:endParaRPr lang="en-CA" dirty="0"/>
          </a:p>
          <a:p>
            <a:pPr lvl="1"/>
            <a:r>
              <a:rPr lang="en-CA" dirty="0"/>
              <a:t>Terminal : via la </a:t>
            </a:r>
            <a:r>
              <a:rPr lang="en-CA" dirty="0" err="1"/>
              <a:t>ligne</a:t>
            </a:r>
            <a:r>
              <a:rPr lang="en-CA" dirty="0"/>
              <a:t> de </a:t>
            </a:r>
            <a:r>
              <a:rPr lang="en-CA" dirty="0" err="1"/>
              <a:t>commande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6604F6-DACB-4FD0-EF2A-F104A870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7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8CA96-9F53-5AD7-1BC3-6F613035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Avantages</a:t>
            </a:r>
            <a:r>
              <a:rPr lang="en-CA" dirty="0"/>
              <a:t> et </a:t>
            </a:r>
            <a:r>
              <a:rPr lang="en-CA" dirty="0" err="1"/>
              <a:t>limites</a:t>
            </a:r>
            <a:r>
              <a:rPr lang="en-CA" dirty="0"/>
              <a:t> de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approche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005C-0585-24B4-B99C-033E7A20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Terminal (CLI) </a:t>
            </a:r>
          </a:p>
          <a:p>
            <a:pPr lvl="1"/>
            <a:r>
              <a:rPr lang="en-CA" dirty="0" err="1"/>
              <a:t>Avantages</a:t>
            </a:r>
            <a:r>
              <a:rPr lang="en-CA" dirty="0"/>
              <a:t> : </a:t>
            </a:r>
            <a:r>
              <a:rPr lang="en-CA" dirty="0" err="1"/>
              <a:t>flexibilité</a:t>
            </a:r>
            <a:r>
              <a:rPr lang="en-CA" dirty="0"/>
              <a:t> </a:t>
            </a:r>
            <a:r>
              <a:rPr lang="en-CA" dirty="0" err="1"/>
              <a:t>totale</a:t>
            </a:r>
            <a:r>
              <a:rPr lang="en-CA" dirty="0"/>
              <a:t>, automatization possible</a:t>
            </a:r>
          </a:p>
          <a:p>
            <a:pPr lvl="1"/>
            <a:r>
              <a:rPr lang="en-CA" dirty="0" err="1"/>
              <a:t>Limites</a:t>
            </a:r>
            <a:r>
              <a:rPr lang="en-CA" dirty="0"/>
              <a:t> : </a:t>
            </a:r>
            <a:r>
              <a:rPr lang="en-CA" dirty="0" err="1"/>
              <a:t>courbe</a:t>
            </a:r>
            <a:r>
              <a:rPr lang="en-CA" dirty="0"/>
              <a:t> </a:t>
            </a:r>
            <a:r>
              <a:rPr lang="en-CA" dirty="0" err="1"/>
              <a:t>d’apprentissage</a:t>
            </a:r>
            <a:r>
              <a:rPr lang="en-CA" dirty="0"/>
              <a:t> </a:t>
            </a:r>
            <a:r>
              <a:rPr lang="en-CA" dirty="0" err="1"/>
              <a:t>raide</a:t>
            </a:r>
            <a:r>
              <a:rPr lang="en-CA" dirty="0"/>
              <a:t>, </a:t>
            </a:r>
            <a:r>
              <a:rPr lang="en-CA" dirty="0" err="1"/>
              <a:t>connaissance</a:t>
            </a:r>
            <a:r>
              <a:rPr lang="en-CA" dirty="0"/>
              <a:t> des </a:t>
            </a:r>
            <a:r>
              <a:rPr lang="en-CA" dirty="0" err="1"/>
              <a:t>commandes</a:t>
            </a:r>
            <a:endParaRPr lang="en-CA" dirty="0"/>
          </a:p>
          <a:p>
            <a:r>
              <a:rPr lang="en-CA" dirty="0"/>
              <a:t>Desktop (GUI)</a:t>
            </a:r>
          </a:p>
          <a:p>
            <a:pPr lvl="1"/>
            <a:r>
              <a:rPr lang="en-CA" dirty="0" err="1"/>
              <a:t>Avantages</a:t>
            </a:r>
            <a:r>
              <a:rPr lang="en-CA" dirty="0"/>
              <a:t> : interface intuitive, </a:t>
            </a:r>
            <a:r>
              <a:rPr lang="en-CA" dirty="0" err="1"/>
              <a:t>adaptée</a:t>
            </a:r>
            <a:r>
              <a:rPr lang="en-CA" dirty="0"/>
              <a:t> aux </a:t>
            </a:r>
            <a:r>
              <a:rPr lang="en-CA" dirty="0" err="1"/>
              <a:t>débutants</a:t>
            </a:r>
            <a:endParaRPr lang="en-CA" dirty="0"/>
          </a:p>
          <a:p>
            <a:pPr lvl="1"/>
            <a:r>
              <a:rPr lang="en-CA" dirty="0" err="1"/>
              <a:t>Limites</a:t>
            </a:r>
            <a:r>
              <a:rPr lang="en-CA" dirty="0"/>
              <a:t> : </a:t>
            </a:r>
            <a:r>
              <a:rPr lang="en-CA" dirty="0" err="1"/>
              <a:t>moins</a:t>
            </a:r>
            <a:r>
              <a:rPr lang="en-CA" dirty="0"/>
              <a:t> de contrôle, </a:t>
            </a:r>
            <a:r>
              <a:rPr lang="en-CA" dirty="0" err="1"/>
              <a:t>dépendance</a:t>
            </a:r>
            <a:r>
              <a:rPr lang="en-CA" dirty="0"/>
              <a:t> à </a:t>
            </a:r>
            <a:r>
              <a:rPr lang="en-CA" dirty="0" err="1"/>
              <a:t>l’interface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28B908-A837-2994-AF1F-FFF5769C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7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B4163-AABB-A891-67CE-430FAD88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0103C3-B8FA-5CAF-BC4D-BA8D879D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Création</a:t>
            </a:r>
            <a:r>
              <a:rPr lang="en-CA" dirty="0"/>
              <a:t> de </a:t>
            </a:r>
            <a:r>
              <a:rPr lang="en-CA" dirty="0" err="1"/>
              <a:t>compte</a:t>
            </a:r>
            <a:endParaRPr lang="en-CA" dirty="0"/>
          </a:p>
          <a:p>
            <a:pPr lvl="1"/>
            <a:r>
              <a:rPr lang="en-CA" dirty="0"/>
              <a:t>Inscription</a:t>
            </a:r>
          </a:p>
          <a:p>
            <a:pPr lvl="1"/>
            <a:r>
              <a:rPr lang="en-CA" dirty="0" err="1"/>
              <a:t>Vérification</a:t>
            </a:r>
            <a:endParaRPr lang="en-CA" dirty="0"/>
          </a:p>
          <a:p>
            <a:r>
              <a:rPr lang="en-CA" dirty="0"/>
              <a:t>Navigation dans un </a:t>
            </a:r>
            <a:r>
              <a:rPr lang="en-CA" dirty="0" err="1"/>
              <a:t>dépôt</a:t>
            </a:r>
            <a:r>
              <a:rPr lang="en-CA" dirty="0"/>
              <a:t> (repo)</a:t>
            </a:r>
          </a:p>
          <a:p>
            <a:pPr lvl="1"/>
            <a:r>
              <a:rPr lang="en-CA" dirty="0"/>
              <a:t>Page </a:t>
            </a:r>
            <a:r>
              <a:rPr lang="en-CA" dirty="0" err="1"/>
              <a:t>principale</a:t>
            </a:r>
            <a:endParaRPr lang="en-CA" dirty="0"/>
          </a:p>
          <a:p>
            <a:pPr lvl="1"/>
            <a:r>
              <a:rPr lang="en-CA" dirty="0"/>
              <a:t>Exploration des </a:t>
            </a:r>
            <a:r>
              <a:rPr lang="en-CA" dirty="0" err="1"/>
              <a:t>fichiers</a:t>
            </a:r>
            <a:endParaRPr lang="en-CA" dirty="0"/>
          </a:p>
          <a:p>
            <a:pPr lvl="1"/>
            <a:r>
              <a:rPr lang="en-CA" dirty="0" err="1"/>
              <a:t>Historique</a:t>
            </a:r>
            <a:r>
              <a:rPr lang="en-CA" dirty="0"/>
              <a:t> des modifications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B28BBF-597F-A521-92E7-7C3C2AAB7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0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F601D-2743-D7EA-E2E4-29EB95AE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Merci pour </a:t>
            </a:r>
            <a:r>
              <a:rPr lang="en-CA" dirty="0" err="1"/>
              <a:t>votre</a:t>
            </a:r>
            <a:r>
              <a:rPr lang="en-CA" dirty="0"/>
              <a:t>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231FF6-8927-073E-BB55-085006FA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6F01BE-9415-B787-4E4F-CE57DBBF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152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222</Words>
  <Application>Microsoft Macintosh PowerPoint</Application>
  <PresentationFormat>Grand écran</PresentationFormat>
  <Paragraphs>48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Thème Office</vt:lpstr>
      <vt:lpstr>Concept de base de GitHub et du versionnage</vt:lpstr>
      <vt:lpstr>Plan de la formation</vt:lpstr>
      <vt:lpstr>Définition de Git et GitHub</vt:lpstr>
      <vt:lpstr>Pourquoi les utiliser?</vt:lpstr>
      <vt:lpstr>Vocabulaire de base</vt:lpstr>
      <vt:lpstr>Installation de Git</vt:lpstr>
      <vt:lpstr>Avantages et limites de chaque approche</vt:lpstr>
      <vt:lpstr>Interface GitHub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arnaud beaulé</dc:creator>
  <cp:lastModifiedBy>arnaud beaulé</cp:lastModifiedBy>
  <cp:revision>3</cp:revision>
  <dcterms:created xsi:type="dcterms:W3CDTF">2025-07-02T18:44:25Z</dcterms:created>
  <dcterms:modified xsi:type="dcterms:W3CDTF">2025-07-04T14:03:32Z</dcterms:modified>
</cp:coreProperties>
</file>