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6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F5DD1-7285-ECF3-AF5D-3420DD44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5B3F82-C607-AFA4-19CC-7A4A3F1A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79F99C-24C4-3DF2-00FF-5A61A54D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2BC2B-C5C7-CED8-B97C-81EA6375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94E97-2DA5-9DB2-7BB8-794AFD50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6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D941B-D530-FD59-E100-55A773E4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EE9AA-358E-9E7F-9EAC-D3FE2AC9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E1711-679E-CC8B-7962-FFEFA781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2ED0A2-BA7C-8B69-B646-B84C0041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4476AD-3687-84C3-4027-6889DDA1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0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5E7E57-634D-83AB-4A7C-624D75A8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5B535D-2F07-E6E3-D995-BE7434AF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160174-6B03-E3CD-3480-69275BD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8DB87D-482A-F3E4-53DE-834FC424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8E473-6E72-A6A1-CC08-A7BD28CB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F8C2F-CBCF-6D1C-C27C-B856620D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55BF6-ABB6-0ACD-ECFE-4EC2CBD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36CB6-60D2-AA55-9EF5-020D1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0E6F8-A005-FE31-D86F-DBDF733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490B7-EACB-D66C-C4AC-88D59178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44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71D75-7F96-6636-637E-54A280FA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8C41F-3065-4335-C2C9-72728741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DF049-BDF6-21B4-7EC1-FE4E6920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B8FEE-849C-BD80-BBC4-D6B93D7C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5FD77-0668-A3E0-1B73-8D03DDAB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04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CCF0-1757-436C-3854-D543410C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1C293-E46F-E5D2-2AD1-9BD77D0C7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7E17AB-B820-4140-80F5-E2A7747C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BD720F-10BE-2D14-3959-349A978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41EE6-C05D-4E87-F567-AA1BBA6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5E471F-7D4B-DBF2-40C1-A38843B4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92092-6036-D227-D64C-6B38DBBF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931F9-E782-B460-9197-48AAF5A1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9373E2-4F1A-7041-CD56-9DF2A1096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0CF4-EF27-FF82-833D-D6A4B466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F79A01-FAF1-FA82-E693-1B57C5DCC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2637F4-D914-35FC-54C9-DD42390C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2BB1CF-F2DB-90CF-8BD5-0C3BA256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0713B6-65ED-16D0-667C-4929A19D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08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6CF2F-E7A7-6954-87B1-4336AF9E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C059B-8B92-B2CC-89D0-180CD6E2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17D5E-5FCD-9ABB-9443-66D8C480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40416-03FF-3B01-E4D6-2CA91078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0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A3F62E-486B-D9FF-CE52-D87DD3A9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8154E-F876-3623-4712-EA64A5D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8BB596-57E9-7E10-227C-A6E3B183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4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78CD7-4146-0EB0-9E07-6C5FBBF5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B5884-7BC9-A0B8-1FBE-FB2215C1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3456EA-B0BF-D291-6022-D9DBDCF6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1A240-FB51-9324-C35D-38B245D5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44345B-D68C-9D6F-540E-05B12E4E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ED1D30-6B32-071C-ABFC-9E4E03F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36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C09BE-23BE-C315-E1D3-4B0837E6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B59E8E-27EA-423B-7227-C2BFE24F3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DFB2D-64EA-6D02-A274-7D940BF0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40A863-32EC-167E-315B-98ABEC0B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8D1F73-085F-50CC-8759-62B41FC6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9E043-BBAB-52C5-9EF1-D0486516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5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E4094E-8EBD-EF5C-8A07-A8C8C612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D84B0C-72A0-C9E9-00AE-61BABAF8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8D11A-90F1-2FD4-894E-479E4DB6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6D11F-DF81-254C-BC13-9D0ACC925FCB}" type="datetimeFigureOut">
              <a:rPr lang="en-CA" smtClean="0"/>
              <a:t>2025-08-25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C08E2-F294-BFD1-499B-12A8A7A87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9A1B8D-0D2A-C513-D418-704B63F97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19BDA-0212-2D4E-9537-444D13EF135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64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FFEAC-390C-7142-EA5D-E3066E872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Commandes</a:t>
            </a:r>
            <a:r>
              <a:rPr lang="en-CA" dirty="0"/>
              <a:t> de base et </a:t>
            </a:r>
            <a:r>
              <a:rPr lang="en-CA" dirty="0" err="1"/>
              <a:t>bonnes</a:t>
            </a:r>
            <a:r>
              <a:rPr lang="en-CA" dirty="0"/>
              <a:t> pratiques de collaboration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739F2A-E3E5-0426-DF62-3E3D5EF4F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Capsule </a:t>
            </a:r>
            <a:r>
              <a:rPr lang="en-CA" dirty="0" err="1"/>
              <a:t>narrée</a:t>
            </a:r>
            <a:r>
              <a:rPr lang="en-CA" dirty="0"/>
              <a:t> par Hubert Cadieux et Arnaud Beaulé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A4D84E-0AE9-DDEF-9E14-54A59B9D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EF4-2D81-65F9-2D93-B1BB1E3E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16445-8EA3-8EFD-2255-C716D28A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Démarrer</a:t>
            </a:r>
            <a:r>
              <a:rPr lang="en-CA" dirty="0"/>
              <a:t> un </a:t>
            </a:r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collaboratif</a:t>
            </a:r>
            <a:endParaRPr lang="en-CA" dirty="0"/>
          </a:p>
          <a:p>
            <a:r>
              <a:rPr lang="en-CA" dirty="0"/>
              <a:t>Le cycle Git essential</a:t>
            </a:r>
          </a:p>
          <a:p>
            <a:pPr lvl="1"/>
            <a:r>
              <a:rPr lang="en-CA" dirty="0"/>
              <a:t>Git clone</a:t>
            </a:r>
          </a:p>
          <a:p>
            <a:pPr lvl="1"/>
            <a:r>
              <a:rPr lang="en-CA" dirty="0"/>
              <a:t>Add/commit/push</a:t>
            </a:r>
          </a:p>
          <a:p>
            <a:pPr lvl="1"/>
            <a:r>
              <a:rPr lang="en-CA" dirty="0"/>
              <a:t>Git pull</a:t>
            </a:r>
          </a:p>
          <a:p>
            <a:r>
              <a:rPr lang="en-CA" dirty="0" err="1"/>
              <a:t>Conflit</a:t>
            </a:r>
            <a:r>
              <a:rPr lang="en-CA" dirty="0"/>
              <a:t> de fusion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B8F88E-B4E0-722E-B340-9927FC89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DE099-46D5-D4C7-7F68-AB4A0C7A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Démarrer</a:t>
            </a:r>
            <a:r>
              <a:rPr lang="en-CA" dirty="0"/>
              <a:t> un </a:t>
            </a:r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collaboratif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2FB22-F13A-8553-A916-6D18C1AA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82A4FC-4A2B-2D6F-C996-C5A193BF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BADAA-5591-0B07-34D7-100ADDE5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Commandes</a:t>
            </a:r>
            <a:r>
              <a:rPr lang="en-CA" dirty="0"/>
              <a:t> de base / Git 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606F8-324F-B0A9-1FE5-424361E1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8406CD-8100-458D-D432-79DF9573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490A8-E9C0-6C99-2870-180D98BE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Commandes</a:t>
            </a:r>
            <a:r>
              <a:rPr lang="en-CA" dirty="0"/>
              <a:t> de base / git add, commit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0DD64-82EC-E4AA-B3C2-30479988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E66977-E1AE-8E03-9A17-71163176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4754D-0D8F-C496-C3E0-86D3C24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Commandes</a:t>
            </a:r>
            <a:r>
              <a:rPr lang="en-CA" dirty="0"/>
              <a:t> de base / git 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AE82A-B9C9-6023-919B-4EA92BBF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EF7246-51A6-6A7C-1B6F-2C09606B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5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AA4A-09C9-05AA-57C3-125A5AF1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Commandes</a:t>
            </a:r>
            <a:r>
              <a:rPr lang="en-CA" dirty="0"/>
              <a:t> de base / git 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F265B-07C5-09AC-D987-FB00FCCD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983A20-A2E0-63C2-DE95-BEC46099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4548D-8030-E47A-C65C-9B1726CB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Régler</a:t>
            </a:r>
            <a:r>
              <a:rPr lang="en-CA" dirty="0"/>
              <a:t> un </a:t>
            </a:r>
            <a:r>
              <a:rPr lang="en-CA" dirty="0" err="1"/>
              <a:t>conflit</a:t>
            </a:r>
            <a:r>
              <a:rPr lang="en-CA" dirty="0"/>
              <a:t> de 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2A27E-0C06-8287-D4F1-5454773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884891-093E-AE05-18A5-66826D62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7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99A95-9EFC-18A7-73BD-D3BABFFB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 de </a:t>
            </a:r>
            <a:r>
              <a:rPr lang="en-CA" dirty="0" err="1"/>
              <a:t>votre</a:t>
            </a:r>
            <a:r>
              <a:rPr lang="en-CA" dirty="0"/>
              <a:t> attention!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FE9B87D-6B76-05C6-9282-0508D50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0F52AA-0DDE-F834-A8EF-1893A860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1" y="533400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2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82</Words>
  <Application>Microsoft Macintosh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Commandes de base et bonnes pratiques de collaboration</vt:lpstr>
      <vt:lpstr>Plan de la formation</vt:lpstr>
      <vt:lpstr>Démarrer un projet collaboratif</vt:lpstr>
      <vt:lpstr>Commandes de base / Git clone</vt:lpstr>
      <vt:lpstr>Commandes de base / git add, commit &amp; push</vt:lpstr>
      <vt:lpstr>Commandes de base / git clone</vt:lpstr>
      <vt:lpstr>Commandes de base / git pull</vt:lpstr>
      <vt:lpstr>Régler un conflit de fusion</vt:lpstr>
      <vt:lpstr>Merci de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arnaud beaulé</dc:creator>
  <cp:lastModifiedBy>arnaud beaulé</cp:lastModifiedBy>
  <cp:revision>4</cp:revision>
  <dcterms:created xsi:type="dcterms:W3CDTF">2025-07-02T19:57:34Z</dcterms:created>
  <dcterms:modified xsi:type="dcterms:W3CDTF">2025-08-25T18:42:48Z</dcterms:modified>
</cp:coreProperties>
</file>