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09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B73BF-EDA9-41A5-AE98-B12AEB6C2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36568-B375-4C70-9ECC-37DA354AB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787CD-42A5-4095-BD1A-D1831A6F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2022. 04. 25.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069AF-B853-4E12-94EF-22F44F1A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9C024-3861-4536-9C4A-FA243FB4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314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D5FB-A87E-4D8B-B9FC-CA97C043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6F6FE-7161-47C0-87A4-53B248954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525EF-787D-45F6-A425-CB576698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2022. 04. 25.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DCAE2-994A-473F-A892-F1FD21DB0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2E1D2-940D-4E3F-97BA-2CA43931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410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226FBE-29D7-4020-BF22-BA1A81745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25A8E-FF37-490F-9C04-F6920687A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E3991-9C62-41EB-AA52-82FA39EAC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2022. 04. 25.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50E0A-0F40-415E-A00A-9AD1AB54A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31CDD-F178-4069-AC51-3AF55298C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672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6D52-E7EC-4E70-B9FC-3B2F85EAB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32CB7-9C00-4CD6-ADA6-63845F076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47385-E9B5-476A-902D-30F89D22F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2022. 04. 25.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0F75D-571B-4F97-947F-B08BE5A43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CBEDE-3E6D-4AEA-8B5D-F1DA89CB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421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40C8-A041-4A28-8949-2D5E37E7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E08D8-E2E2-41F4-8752-A3C07E4D0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E9773-B427-4922-B2F5-F93028325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2022. 04. 25.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B0525-4AC0-4DF6-BF65-1BE3E41E6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8894E-5A33-45A5-A572-777A2AC61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497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5E99-9A5F-48E7-947A-84324777F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B0D15-EA9A-4374-ABFC-6CE78F67F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7DD0A-AAC1-43F3-8E73-0805F18DA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D2B81-D8B0-4CB5-B0C5-4866EED6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2022. 04. 25.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19427-F414-40A5-A81D-FB1A461B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7CEC3-70AA-48CF-A77F-BBAEC1BC4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2963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3F995-0BD9-4718-A3DB-FFE981598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61BCA-769E-4870-AC9F-582E579B3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71F80-D4F2-4B6D-8CCE-C76F727BF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C2EC87-AFE5-4954-A002-56F8874CF9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EF33D7-C704-4D36-9504-81FFD5826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B86443-8D38-4A34-BD1C-1C566BD3E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2022. 04. 25.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A9B55D-E9BA-44C7-A214-986AA9D8A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834DC-9C07-439D-9AD3-E3A02005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051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F337B-8E12-48AA-A5C2-019E8AE7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B7BB3-9A6D-4A5E-8DFF-EBD003475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2022. 04. 25.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68536-992D-41F9-88CF-91B3E94C8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AC2CCA-8739-4284-87DC-DA6A814A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545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3787F6-30D6-480B-8698-571011D0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2022. 04. 25.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2909E5-DCFD-4D3F-8B50-000CE1A88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62793-82E1-4BE0-A980-16840D26B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6174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04F3-B10F-4741-8B1B-D3CD6AB78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87B3D-B3F6-4AD1-B86F-086957F87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77781-C2A4-4FA2-9876-78D525977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E90E0-B89D-458A-AB16-A815368BE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2022. 04. 25.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78EF5-F823-4373-B086-28A6B801F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30CC5-6259-41B0-8BF4-75D073A00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1095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70A35-69A1-4737-B27A-D04FB6C40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3068EA-5670-4DB6-950F-C0364B8E7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BE51C-4843-4645-A5F2-8B73E8860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CEC90-B7E2-49EE-ABAE-8B5B76701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2022. 04. 25.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4089E-7A49-48F0-9657-8715BC987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6B240-3FE2-4CC4-9507-1255B12F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836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1255D8-322A-47EC-A153-02EA4F7A4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76E70-D5A0-43BF-9CB7-D0DF1C36B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010A9-3B39-4FD3-A3F4-FD120BA6D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A36A6-AF8C-4D74-B4ED-EE1D5753B021}" type="datetimeFigureOut">
              <a:rPr lang="hu-HU" smtClean="0"/>
              <a:t>2022. 04. 25.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49EF6-08F3-48FF-8372-60C4ABEF0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1E891-F4D8-4854-9DB0-DA80D0055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174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0DEF-3FC4-48EC-A28B-96A5FD34C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S3: Max Clique</a:t>
            </a:r>
            <a:endParaRPr lang="hu-H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0DCA7-8DF2-44D6-BF44-C837E96CB9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subtitle</a:t>
            </a:r>
            <a:endParaRPr lang="hu-H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26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6CC432-DEDD-478C-8289-64F4545C5DDF}"/>
              </a:ext>
            </a:extLst>
          </p:cNvPr>
          <p:cNvSpPr/>
          <p:nvPr/>
        </p:nvSpPr>
        <p:spPr>
          <a:xfrm>
            <a:off x="628650" y="1494692"/>
            <a:ext cx="6541476" cy="46822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08B4B-FACF-42E2-8E36-496ABB6F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31926" cy="1325563"/>
          </a:xfrm>
        </p:spPr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What is Max Clique?</a:t>
            </a:r>
            <a:endParaRPr lang="hu-H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EB100-A0AE-4D03-8FF5-296623074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33192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decision problem:</a:t>
            </a: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Given an undirected, unweighted graph G, and an integer k, is there a clique of size k within G?</a:t>
            </a:r>
          </a:p>
          <a:p>
            <a:pPr marL="0" indent="0">
              <a:buNone/>
            </a:pP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optimization problem:</a:t>
            </a: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What is the maximum clique within a given undirected and unweighted graph G?</a:t>
            </a:r>
            <a:endParaRPr lang="hu-H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DA53C93-BDC0-4C0D-960E-7DE306E342E4}"/>
              </a:ext>
            </a:extLst>
          </p:cNvPr>
          <p:cNvGrpSpPr/>
          <p:nvPr/>
        </p:nvGrpSpPr>
        <p:grpSpPr>
          <a:xfrm>
            <a:off x="7798781" y="1071162"/>
            <a:ext cx="3886200" cy="5331125"/>
            <a:chOff x="7838346" y="952465"/>
            <a:chExt cx="3886200" cy="533112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81F63F8-451A-4F6C-96F3-7CFB2BD81AAD}"/>
                </a:ext>
              </a:extLst>
            </p:cNvPr>
            <p:cNvSpPr/>
            <p:nvPr/>
          </p:nvSpPr>
          <p:spPr>
            <a:xfrm>
              <a:off x="9287611" y="1498780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8409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</a:t>
              </a:r>
              <a:endParaRPr lang="hu-HU" sz="4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91A0206-6D5D-4DE8-83B0-4E17BD83C03D}"/>
                </a:ext>
              </a:extLst>
            </p:cNvPr>
            <p:cNvSpPr/>
            <p:nvPr/>
          </p:nvSpPr>
          <p:spPr>
            <a:xfrm>
              <a:off x="10311916" y="2863113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8409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</a:t>
              </a:r>
              <a:endParaRPr lang="hu-HU" sz="4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965DA8-05EE-476F-A99A-497AB407FE3E}"/>
                </a:ext>
              </a:extLst>
            </p:cNvPr>
            <p:cNvSpPr/>
            <p:nvPr/>
          </p:nvSpPr>
          <p:spPr>
            <a:xfrm>
              <a:off x="8301408" y="2863113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8409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B</a:t>
              </a:r>
              <a:endParaRPr lang="hu-HU" sz="4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93548DC-B53C-472A-828A-DD2C20CE3305}"/>
                </a:ext>
              </a:extLst>
            </p:cNvPr>
            <p:cNvSpPr/>
            <p:nvPr/>
          </p:nvSpPr>
          <p:spPr>
            <a:xfrm>
              <a:off x="8301408" y="4655828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8409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E</a:t>
              </a:r>
              <a:endParaRPr lang="hu-HU" sz="4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0F4D5D4-85C9-40F7-8FD8-9B583773C367}"/>
                </a:ext>
              </a:extLst>
            </p:cNvPr>
            <p:cNvSpPr/>
            <p:nvPr/>
          </p:nvSpPr>
          <p:spPr>
            <a:xfrm>
              <a:off x="10314847" y="4655828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8409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</a:t>
              </a:r>
              <a:endParaRPr lang="hu-HU" sz="4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6599AE2-E88C-457E-88BD-14989C818AD4}"/>
                </a:ext>
              </a:extLst>
            </p:cNvPr>
            <p:cNvCxnSpPr>
              <a:stCxn id="7" idx="7"/>
              <a:endCxn id="5" idx="3"/>
            </p:cNvCxnSpPr>
            <p:nvPr/>
          </p:nvCxnSpPr>
          <p:spPr>
            <a:xfrm flipV="1">
              <a:off x="9081897" y="2279269"/>
              <a:ext cx="339625" cy="7177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3B5DB6-FBFD-49A9-B5E4-B09D345F2550}"/>
                </a:ext>
              </a:extLst>
            </p:cNvPr>
            <p:cNvCxnSpPr>
              <a:stCxn id="6" idx="1"/>
              <a:endCxn id="5" idx="5"/>
            </p:cNvCxnSpPr>
            <p:nvPr/>
          </p:nvCxnSpPr>
          <p:spPr>
            <a:xfrm flipH="1" flipV="1">
              <a:off x="10068100" y="2279269"/>
              <a:ext cx="377727" cy="7177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3406C8C-EE0C-40C8-AC30-526DD1F1E4F1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9215808" y="5113028"/>
              <a:ext cx="109903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9D1B53-D40E-4C8F-AFB1-A0A9CC56D081}"/>
                </a:ext>
              </a:extLst>
            </p:cNvPr>
            <p:cNvCxnSpPr>
              <a:stCxn id="9" idx="0"/>
              <a:endCxn id="6" idx="4"/>
            </p:cNvCxnSpPr>
            <p:nvPr/>
          </p:nvCxnSpPr>
          <p:spPr>
            <a:xfrm flipH="1" flipV="1">
              <a:off x="10769116" y="3777513"/>
              <a:ext cx="2931" cy="8783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635AB6A-F844-4E37-BF1D-7CE2B7890115}"/>
                </a:ext>
              </a:extLst>
            </p:cNvPr>
            <p:cNvCxnSpPr>
              <a:stCxn id="7" idx="6"/>
              <a:endCxn id="6" idx="2"/>
            </p:cNvCxnSpPr>
            <p:nvPr/>
          </p:nvCxnSpPr>
          <p:spPr>
            <a:xfrm>
              <a:off x="9215808" y="3320313"/>
              <a:ext cx="109610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B247441-B80E-4158-8B95-701271EBA363}"/>
                </a:ext>
              </a:extLst>
            </p:cNvPr>
            <p:cNvSpPr/>
            <p:nvPr/>
          </p:nvSpPr>
          <p:spPr>
            <a:xfrm>
              <a:off x="7838346" y="1384633"/>
              <a:ext cx="3886200" cy="28250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5A9D251-89D2-4342-ABBB-095B2C874EA8}"/>
                </a:ext>
              </a:extLst>
            </p:cNvPr>
            <p:cNvSpPr txBox="1"/>
            <p:nvPr/>
          </p:nvSpPr>
          <p:spPr>
            <a:xfrm>
              <a:off x="8850193" y="952465"/>
              <a:ext cx="1789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Clique of size 3</a:t>
              </a:r>
              <a:endParaRPr lang="hu-H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DB2CBC8-962A-44CD-9FD7-9E1B9ADC2FE4}"/>
                </a:ext>
              </a:extLst>
            </p:cNvPr>
            <p:cNvSpPr/>
            <p:nvPr/>
          </p:nvSpPr>
          <p:spPr>
            <a:xfrm>
              <a:off x="7921873" y="4426923"/>
              <a:ext cx="3666393" cy="13979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C57DF65-9533-42DB-A5F3-7C7D3E517841}"/>
                </a:ext>
              </a:extLst>
            </p:cNvPr>
            <p:cNvSpPr txBox="1"/>
            <p:nvPr/>
          </p:nvSpPr>
          <p:spPr>
            <a:xfrm>
              <a:off x="8886828" y="5914258"/>
              <a:ext cx="1789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Clique of size 2</a:t>
              </a:r>
              <a:endParaRPr lang="hu-H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6569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68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Semibold</vt:lpstr>
      <vt:lpstr>Office Theme</vt:lpstr>
      <vt:lpstr>S3: Max Clique</vt:lpstr>
      <vt:lpstr>What is Max Clique?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Schafft</dc:creator>
  <cp:lastModifiedBy>Sam Schafft</cp:lastModifiedBy>
  <cp:revision>7</cp:revision>
  <dcterms:created xsi:type="dcterms:W3CDTF">2022-04-25T17:47:45Z</dcterms:created>
  <dcterms:modified xsi:type="dcterms:W3CDTF">2022-04-25T18:40:34Z</dcterms:modified>
</cp:coreProperties>
</file>