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20" autoAdjust="0"/>
  </p:normalViewPr>
  <p:slideViewPr>
    <p:cSldViewPr snapToGrid="0">
      <p:cViewPr varScale="1">
        <p:scale>
          <a:sx n="46" d="100"/>
          <a:sy n="46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DBDE-B000-45A6-85B5-956E8193DE1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2BFFA-1BB3-43A2-91AF-3BB3474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=Most of the interview sessions takes about 30 mins, it means that you have only 20 mins to express yourself</a:t>
            </a:r>
          </a:p>
          <a:p>
            <a:r>
              <a:rPr lang="en-US" dirty="0"/>
              <a:t>      	Put yourself in their shoes, how any company understand your knowledge and experience in 20 minutes, IMPOSSIBLE </a:t>
            </a:r>
          </a:p>
          <a:p>
            <a:r>
              <a:rPr lang="en-US" dirty="0"/>
              <a:t>	Key Points (End Points from document, HTTP </a:t>
            </a:r>
            <a:r>
              <a:rPr lang="en-US" dirty="0" err="1"/>
              <a:t>Methots</a:t>
            </a:r>
            <a:r>
              <a:rPr lang="en-US" dirty="0"/>
              <a:t>, Status Codes)</a:t>
            </a:r>
          </a:p>
          <a:p>
            <a:r>
              <a:rPr lang="en-US" dirty="0"/>
              <a:t>	Behavioral Questions in any circumstances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=Show that you are motivated to get a job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I can adapt myself easily and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I can learn quickly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=When I checked your Job Description I noticed that you are using some new tools and new languages that exited me a lot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Because I need to improve myself day by day in dynamic IT environment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This is an soft approach to say something you are not familiar to any tools or frameworks…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=Questions allows you to take breath and expresses your interest and attention to the subject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I understood that your company is international and multi cultural,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How you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gonna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implement ONBOARDING process for a new person? Need time, patience,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You explained your team structure but I need to know more about how many develop and testers you have in TEAMS?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2BFFA-1BB3-43A2-91AF-3BB34742A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is not complicated</a:t>
            </a:r>
          </a:p>
          <a:p>
            <a:r>
              <a:rPr lang="en-US" dirty="0"/>
              <a:t>Why some of you guys think that is so complicated, BECAUSE of VERIFICATION Process</a:t>
            </a:r>
          </a:p>
          <a:p>
            <a:r>
              <a:rPr lang="en-US" dirty="0"/>
              <a:t>	</a:t>
            </a:r>
            <a:r>
              <a:rPr lang="en-US" dirty="0" err="1"/>
              <a:t>Hemcrest</a:t>
            </a:r>
            <a:r>
              <a:rPr lang="en-US" dirty="0"/>
              <a:t> Matchers, Json Path, Json to POJO, </a:t>
            </a:r>
            <a:r>
              <a:rPr lang="en-US" dirty="0" err="1"/>
              <a:t>Gson</a:t>
            </a:r>
            <a:r>
              <a:rPr lang="en-US" dirty="0"/>
              <a:t> ,</a:t>
            </a:r>
            <a:r>
              <a:rPr lang="en-US" dirty="0" err="1"/>
              <a:t>Serilization</a:t>
            </a:r>
            <a:r>
              <a:rPr lang="en-US" dirty="0"/>
              <a:t> </a:t>
            </a:r>
            <a:r>
              <a:rPr lang="en-US" dirty="0" err="1"/>
              <a:t>Deserilization</a:t>
            </a:r>
            <a:endParaRPr lang="en-US" dirty="0"/>
          </a:p>
          <a:p>
            <a:r>
              <a:rPr lang="en-US" dirty="0"/>
              <a:t>	Bunch of issue makes you confused but FORGET IT</a:t>
            </a:r>
          </a:p>
          <a:p>
            <a:r>
              <a:rPr lang="en-US" dirty="0"/>
              <a:t>	You don’t need to memorize all this staff for interview</a:t>
            </a:r>
          </a:p>
          <a:p>
            <a:r>
              <a:rPr lang="en-US" dirty="0"/>
              <a:t>	Only you need to express your practical knowledge about API</a:t>
            </a:r>
          </a:p>
          <a:p>
            <a:r>
              <a:rPr lang="en-US" dirty="0" err="1"/>
              <a:t>Api</a:t>
            </a:r>
            <a:r>
              <a:rPr lang="en-US" dirty="0"/>
              <a:t> is such an easy way to Retrieve info from </a:t>
            </a:r>
            <a:r>
              <a:rPr lang="en-US" dirty="0" err="1"/>
              <a:t>DataBase</a:t>
            </a:r>
            <a:endParaRPr lang="en-US" dirty="0"/>
          </a:p>
          <a:p>
            <a:r>
              <a:rPr lang="en-US" dirty="0"/>
              <a:t>	SQL uses SELECT INSERT UPDATE DELETE commands</a:t>
            </a:r>
          </a:p>
          <a:p>
            <a:r>
              <a:rPr lang="en-US" dirty="0"/>
              <a:t>	API uses GET POST PUT DELETE PATCH  methods</a:t>
            </a:r>
          </a:p>
          <a:p>
            <a:r>
              <a:rPr lang="en-US" dirty="0"/>
              <a:t>	SQL is more flexible but API is faster</a:t>
            </a:r>
          </a:p>
          <a:p>
            <a:r>
              <a:rPr lang="en-US" dirty="0"/>
              <a:t>API is kind of RESTRICTED form of SQL, you can not manipulate data inside the </a:t>
            </a:r>
            <a:r>
              <a:rPr lang="en-US" dirty="0" err="1"/>
              <a:t>dATA</a:t>
            </a:r>
            <a:r>
              <a:rPr lang="en-US" dirty="0"/>
              <a:t> base</a:t>
            </a:r>
          </a:p>
          <a:p>
            <a:r>
              <a:rPr lang="en-US" dirty="0"/>
              <a:t>	For Example AIR </a:t>
            </a:r>
            <a:r>
              <a:rPr lang="en-US" dirty="0" err="1"/>
              <a:t>FRANCe</a:t>
            </a:r>
            <a:r>
              <a:rPr lang="en-US" dirty="0"/>
              <a:t> created own API and gave it to SKY Scanner</a:t>
            </a:r>
          </a:p>
          <a:p>
            <a:r>
              <a:rPr lang="en-US" dirty="0"/>
              <a:t>	=They can only </a:t>
            </a:r>
            <a:r>
              <a:rPr lang="en-US" dirty="0" err="1"/>
              <a:t>retrive</a:t>
            </a:r>
            <a:r>
              <a:rPr lang="en-US" dirty="0"/>
              <a:t> data of specific Date and ORIGIN DESTINATION </a:t>
            </a:r>
          </a:p>
          <a:p>
            <a:r>
              <a:rPr lang="en-US" dirty="0"/>
              <a:t>	How API works   07.00 AM MADRID TO BARC 24-11-2021 75 EUR 5 SEATS LEFT</a:t>
            </a:r>
          </a:p>
          <a:p>
            <a:r>
              <a:rPr lang="en-US" dirty="0"/>
              <a:t>WHO you are? Who will hire you to IMPLEMENT API tests?</a:t>
            </a:r>
          </a:p>
          <a:p>
            <a:r>
              <a:rPr lang="en-US" dirty="0"/>
              <a:t>	AIR FRANCE  needs to know THIS API is working PROPERLY IN POSITIVE AND NEGATIVE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2BFFA-1BB3-43A2-91AF-3BB34742AD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 FAST AND RELIABLE</a:t>
            </a:r>
          </a:p>
          <a:p>
            <a:r>
              <a:rPr lang="en-US" dirty="0"/>
              <a:t>	CAN NOT MANIPULATE IT</a:t>
            </a:r>
          </a:p>
          <a:p>
            <a:r>
              <a:rPr lang="en-US" dirty="0"/>
              <a:t>	DYNAMIC and </a:t>
            </a:r>
          </a:p>
          <a:p>
            <a:r>
              <a:rPr lang="en-US" dirty="0"/>
              <a:t>	MICROSERVICES</a:t>
            </a:r>
          </a:p>
          <a:p>
            <a:r>
              <a:rPr lang="en-US" dirty="0"/>
              <a:t>All those callings realizes in 20-30 </a:t>
            </a:r>
            <a:r>
              <a:rPr lang="en-US" dirty="0" err="1"/>
              <a:t>miliseconds</a:t>
            </a:r>
            <a:r>
              <a:rPr lang="en-US" dirty="0"/>
              <a:t> depends on your search criteria</a:t>
            </a:r>
          </a:p>
          <a:p>
            <a:r>
              <a:rPr lang="en-US" dirty="0"/>
              <a:t>I am talking in terms of LATECY  not NETWORK Quality is another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2BFFA-1BB3-43A2-91AF-3BB34742AD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summarize you what we checked in two hours and your questions</a:t>
            </a:r>
          </a:p>
          <a:p>
            <a:r>
              <a:rPr lang="en-US" dirty="0"/>
              <a:t> 3 STEPS FOR API TESTING</a:t>
            </a:r>
          </a:p>
          <a:p>
            <a:r>
              <a:rPr lang="en-US" dirty="0"/>
              <a:t>	IT IS NOT ALL ABOUT API</a:t>
            </a:r>
          </a:p>
          <a:p>
            <a:r>
              <a:rPr lang="en-US" dirty="0"/>
              <a:t>	You will learn bunch of new things in your company</a:t>
            </a:r>
          </a:p>
          <a:p>
            <a:r>
              <a:rPr lang="en-US" dirty="0"/>
              <a:t>	microservices - contract testing - Authorization</a:t>
            </a:r>
          </a:p>
          <a:p>
            <a:r>
              <a:rPr lang="en-US" dirty="0"/>
              <a:t>	Collections sometimes takes more than 5-6 mins </a:t>
            </a:r>
          </a:p>
          <a:p>
            <a:r>
              <a:rPr lang="en-US" dirty="0"/>
              <a:t>	Compared to SQL it is so fast but it has more than 2000 test verifications inside it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2BFFA-1BB3-43A2-91AF-3BB34742AD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7B53-82CD-44F3-9A4B-9DCFEF4D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4785-E9D5-45BC-B312-EB02C8B5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3DAB-75C4-4B98-8C15-504A55A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84C6-6514-4161-B5D6-92677519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9C01A-0A6C-44E3-8CFE-8E26540E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022F-9958-4740-A430-9A3A02C0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D991D-C544-455C-9478-AA3BF632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4830-C6D7-4FA4-AEC4-9C5FC3F3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6E53-484F-4253-9D7E-788AF9B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D29C-4405-4B33-80F4-006CB1CC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3FE7A-6064-47F7-A6B8-53DC60B23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9F52-921C-4A31-BD21-58F1A26F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490C-9888-4545-855F-664D91F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308B-E28B-4AF8-88E0-23CB1F0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1038-26F7-48DE-9155-E158A317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347D-214A-48D6-BB6E-5597F2D9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9A14-DCF7-4A1C-AF83-7647C704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EEFA-B027-469C-884C-20CD3C03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5324-8501-4DFB-8C70-ECB19AC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8AD5-CDC1-40E2-8BC8-739BBB82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4D2D-ED1A-4113-B7AF-8EC470DA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329B-60FA-4FB9-9F98-0A23AB95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3EA1-7D75-44F0-BB79-F219BAA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6433-ACAF-44D3-9637-A64CB8DA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2D04-9626-4622-805F-45BADB6F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C8A7-559E-4B5C-A76A-BC61BF89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5EDE-9CED-48FD-B66D-107D7091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B4CE-75DD-4EB3-BA21-646DA8B2C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10B8-4D9F-4D38-9B9B-50B6F3A4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AEAE3-B072-4640-BAEC-DBB6FF50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9044-0A32-47CE-8BBE-EAFF580D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D88-7236-4A8C-B9AC-EAD2201F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A15B-220A-4DC5-9D13-D382AB2B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17D69-4F85-4FB5-98D5-8036E7781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40E5A-9CF6-48DC-BAD0-AE8230154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C3158-9A68-461F-94A2-E734C799F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65ED-609E-4A4C-9970-5395CE9C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19829-F8B4-46C1-BD08-F190A44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92F3C-120B-4905-BAF4-C3AB752C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E4C4-F3B3-4308-8A2A-47DC8848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28A18-0632-451C-A90C-86CC7984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1B305-5839-45AB-9981-5B0F1FB6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A8693-D348-4B87-A47E-153C7510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6CF37-CDB9-4CE8-B09F-6B00568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A836A-71DA-485A-8A5E-A52974F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01E3-467C-406B-81A0-3096530C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D9AE-2928-43EB-A89B-22AE4A69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4E00-DD44-41FD-9FB0-139CF0ED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EF61-C512-4E86-B244-77A60A92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1D56-06AA-419E-A9C1-11DF3C0E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900F3-55A9-4A41-A970-95FB03C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7F21-1C98-4E09-8FCC-14823D2C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DB9-9EA6-4E25-AEAD-50F6BC86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DD04-BAD8-42F2-83D3-CD98F68E5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11B5-B38B-491D-B904-FCB282EA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AB58-6D3D-4754-9A46-52C6CC16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8E427-23A6-4022-A6F4-B9556C01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B9F2-3753-4C9C-84C9-38B0C7A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D5FC4-9EC3-41E9-B7BA-7A0A7D70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82F71-851E-454F-ABE5-6FE3DC46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497A-85A0-49C1-8DDE-70EA1E3C5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B667-2F89-4312-8A66-E508523B157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E76B2-EEF5-47B1-8B47-53A7C1EB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A936-8A26-40A0-A257-A47CD0063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8242-D5AD-4E5A-A6C5-CE513EEBE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5"/>
            <a:ext cx="9144000" cy="4132385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few tips for INTERVIEW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Is API COMPLICATED?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Why API is so popular?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Fundamentals of API in INTERVIEW</a:t>
            </a:r>
          </a:p>
          <a:p>
            <a:pPr algn="l">
              <a:lnSpc>
                <a:spcPct val="200000"/>
              </a:lnSpc>
            </a:pPr>
            <a:endParaRPr lang="en-US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6"/>
            <a:ext cx="9144000" cy="942536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dirty="0"/>
              <a:t> INTERVIEW</a:t>
            </a:r>
          </a:p>
          <a:p>
            <a:pPr algn="l">
              <a:lnSpc>
                <a:spcPct val="200000"/>
              </a:lnSpc>
            </a:pPr>
            <a:endParaRPr lang="en-US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The Interview Guide: 7 Key Elements - AIHR">
            <a:extLst>
              <a:ext uri="{FF2B5EF4-FFF2-40B4-BE49-F238E27FC236}">
                <a16:creationId xmlns:a16="http://schemas.microsoft.com/office/drawing/2014/main" id="{30CAC9F1-8627-4A6F-8428-4A0D8B02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2" y="2067953"/>
            <a:ext cx="6630546" cy="34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5CEA1-2E38-433A-A8FD-96481FD56D59}"/>
              </a:ext>
            </a:extLst>
          </p:cNvPr>
          <p:cNvSpPr txBox="1"/>
          <p:nvPr/>
        </p:nvSpPr>
        <p:spPr>
          <a:xfrm>
            <a:off x="7751298" y="2067952"/>
            <a:ext cx="3362179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30 mins expression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Motivated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Wishful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Check Post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Questions?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6"/>
            <a:ext cx="9144000" cy="7064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Is API COMPLICATED?</a:t>
            </a:r>
          </a:p>
          <a:p>
            <a:pPr algn="l">
              <a:lnSpc>
                <a:spcPct val="200000"/>
              </a:lnSpc>
            </a:pPr>
            <a:endParaRPr lang="en-US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API Key | Aprendiendo Arduino">
            <a:extLst>
              <a:ext uri="{FF2B5EF4-FFF2-40B4-BE49-F238E27FC236}">
                <a16:creationId xmlns:a16="http://schemas.microsoft.com/office/drawing/2014/main" id="{3846BDDE-6A34-4CE2-BB4F-540BBD5A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10" y="2086081"/>
            <a:ext cx="8106222" cy="32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7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6"/>
            <a:ext cx="9144000" cy="1056676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Why API is so popular?</a:t>
            </a:r>
          </a:p>
          <a:p>
            <a:pPr algn="l">
              <a:lnSpc>
                <a:spcPct val="200000"/>
              </a:lnSpc>
            </a:pPr>
            <a:endParaRPr lang="en-US" dirty="0"/>
          </a:p>
          <a:p>
            <a:pPr algn="l">
              <a:lnSpc>
                <a:spcPct val="2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93F2F-A5FA-42E3-A136-1439FA22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19" y="2049813"/>
            <a:ext cx="6547571" cy="42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5"/>
            <a:ext cx="9144000" cy="973549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Fundamentals of API in INTERVIEW</a:t>
            </a:r>
          </a:p>
          <a:p>
            <a:pPr algn="l">
              <a:lnSpc>
                <a:spcPct val="200000"/>
              </a:lnSpc>
            </a:pPr>
            <a:endParaRPr lang="en-US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131E0-7EEA-4D2C-AF91-449E4A313667}"/>
              </a:ext>
            </a:extLst>
          </p:cNvPr>
          <p:cNvSpPr/>
          <p:nvPr/>
        </p:nvSpPr>
        <p:spPr>
          <a:xfrm>
            <a:off x="1411458" y="2971799"/>
            <a:ext cx="2890378" cy="126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SWAGGER,UI DOCS</a:t>
            </a:r>
          </a:p>
          <a:p>
            <a:r>
              <a:rPr lang="en-US"/>
              <a:t>-END POINTS</a:t>
            </a:r>
          </a:p>
          <a:p>
            <a:r>
              <a:rPr lang="en-US"/>
              <a:t>-EXPECTED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353F7-0AC7-481C-963F-E462D3B03641}"/>
              </a:ext>
            </a:extLst>
          </p:cNvPr>
          <p:cNvSpPr/>
          <p:nvPr/>
        </p:nvSpPr>
        <p:spPr>
          <a:xfrm>
            <a:off x="4598006" y="3415147"/>
            <a:ext cx="2890378" cy="159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POSTMAN MAN</a:t>
            </a:r>
          </a:p>
          <a:p>
            <a:r>
              <a:rPr lang="en-US" dirty="0"/>
              <a:t>-POS NEG TESTS</a:t>
            </a:r>
          </a:p>
          <a:p>
            <a:r>
              <a:rPr lang="en-US" dirty="0"/>
              <a:t>-GET POST PUT DELETE</a:t>
            </a:r>
          </a:p>
          <a:p>
            <a:r>
              <a:rPr lang="en-US" dirty="0"/>
              <a:t>-STATUS CODE HEADERS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3BA8E-74E7-4AC9-B9D9-B32696017B1B}"/>
              </a:ext>
            </a:extLst>
          </p:cNvPr>
          <p:cNvSpPr/>
          <p:nvPr/>
        </p:nvSpPr>
        <p:spPr>
          <a:xfrm>
            <a:off x="7777625" y="3955472"/>
            <a:ext cx="2890378" cy="138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AUTOMATION</a:t>
            </a:r>
          </a:p>
          <a:p>
            <a:r>
              <a:rPr lang="en-US" dirty="0"/>
              <a:t>-POSTMAN</a:t>
            </a:r>
          </a:p>
          <a:p>
            <a:r>
              <a:rPr lang="en-US" dirty="0"/>
              <a:t>-KARATE</a:t>
            </a:r>
          </a:p>
          <a:p>
            <a:r>
              <a:rPr lang="en-US" dirty="0"/>
              <a:t>-REST ASSURED LIB.</a:t>
            </a:r>
          </a:p>
        </p:txBody>
      </p:sp>
    </p:spTree>
    <p:extLst>
      <p:ext uri="{BB962C8B-B14F-4D97-AF65-F5344CB8AC3E}">
        <p14:creationId xmlns:p14="http://schemas.microsoft.com/office/powerpoint/2010/main" val="408638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5"/>
            <a:ext cx="9144000" cy="4132385"/>
          </a:xfrm>
        </p:spPr>
        <p:txBody>
          <a:bodyPr/>
          <a:lstStyle/>
          <a:p>
            <a:r>
              <a:rPr lang="en-US" dirty="0"/>
              <a:t>SECOND SESSION (Market Session for API PRO)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are HTTP and HTTPS?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5 main method of API (CRUD)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Investigation of documents for details(Design and swagger)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POSTMAN basics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Collections and Workspaces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3 Environments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General assertions at Test for automation(Chai library)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5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5"/>
            <a:ext cx="9144000" cy="4132385"/>
          </a:xfrm>
        </p:spPr>
        <p:txBody>
          <a:bodyPr/>
          <a:lstStyle/>
          <a:p>
            <a:r>
              <a:rPr lang="en-US" dirty="0"/>
              <a:t>THIRD SESSION (Market Session for API PRO)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Pre Request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JS and JSON?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is NEWMAN?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Running Collections and Getting report from Newman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GitBASH</a:t>
            </a:r>
            <a:r>
              <a:rPr lang="en-US" dirty="0"/>
              <a:t> and basic commands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Import&amp;Export</a:t>
            </a:r>
            <a:r>
              <a:rPr lang="en-US" dirty="0"/>
              <a:t> – Run and Run Reports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Collection Manipulation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5"/>
            <a:ext cx="9144000" cy="4132385"/>
          </a:xfrm>
        </p:spPr>
        <p:txBody>
          <a:bodyPr/>
          <a:lstStyle/>
          <a:p>
            <a:r>
              <a:rPr lang="en-US" dirty="0"/>
              <a:t>FOURTH SESSION (Market Session for API PRO)</a:t>
            </a:r>
          </a:p>
          <a:p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Basics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Import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Implementation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Validation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Console logging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Export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Add/Commit/Push/Merge to </a:t>
            </a:r>
            <a:r>
              <a:rPr lang="en-US" dirty="0" err="1"/>
              <a:t>GitHUB</a:t>
            </a:r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270F-3EF1-4AF3-92E0-003F918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58" y="292369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0E1E4-95ED-49D6-9E34-D1D32F06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5415"/>
            <a:ext cx="9144000" cy="4132385"/>
          </a:xfrm>
        </p:spPr>
        <p:txBody>
          <a:bodyPr/>
          <a:lstStyle/>
          <a:p>
            <a:r>
              <a:rPr lang="en-US" dirty="0"/>
              <a:t>FIRST SESSION (REVIEW for all)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Don’t be afraid of API 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What is API?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API is so popular at market?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Basic differences </a:t>
            </a:r>
            <a:r>
              <a:rPr lang="en-US" dirty="0" err="1"/>
              <a:t>RestFull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vs SOAP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API Testing in 3 Steps for Interview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772</Words>
  <Application>Microsoft Office PowerPoint</Application>
  <PresentationFormat>Widescreen</PresentationFormat>
  <Paragraphs>113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Wingdings</vt:lpstr>
      <vt:lpstr>Office Theme</vt:lpstr>
      <vt:lpstr>API TESTING</vt:lpstr>
      <vt:lpstr>API TESTING</vt:lpstr>
      <vt:lpstr>API TESTING</vt:lpstr>
      <vt:lpstr>API TESTING</vt:lpstr>
      <vt:lpstr>API TESTING</vt:lpstr>
      <vt:lpstr>API TESTING</vt:lpstr>
      <vt:lpstr>API TESTING</vt:lpstr>
      <vt:lpstr>API TESTING</vt:lpstr>
      <vt:lpstr>API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carlos</dc:creator>
  <cp:lastModifiedBy>carlos</cp:lastModifiedBy>
  <cp:revision>6</cp:revision>
  <dcterms:created xsi:type="dcterms:W3CDTF">2021-09-30T19:42:53Z</dcterms:created>
  <dcterms:modified xsi:type="dcterms:W3CDTF">2021-10-15T18:06:50Z</dcterms:modified>
</cp:coreProperties>
</file>