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1" r:id="rId3"/>
  </p:sldMasterIdLst>
  <p:notesMasterIdLst>
    <p:notesMasterId r:id="rId5"/>
  </p:notesMasterIdLst>
  <p:sldIdLst>
    <p:sldId id="267" r:id="rId4"/>
    <p:sldId id="265" r:id="rId6"/>
    <p:sldId id="258" r:id="rId7"/>
    <p:sldId id="259" r:id="rId8"/>
    <p:sldId id="260" r:id="rId9"/>
    <p:sldId id="261" r:id="rId10"/>
    <p:sldId id="262" r:id="rId11"/>
  </p:sldIdLst>
  <p:sldSz cx="9144000" cy="5143500"/>
  <p:notesSz cx="9144000" cy="5143500"/>
  <p:embeddedFontLst>
    <p:embeddedFont>
      <p:font typeface="CSBFGQ+EBGaramond-Bold" panose="02000500000000000000"/>
      <p:regular r:id="rId15"/>
    </p:embeddedFont>
    <p:embeddedFont>
      <p:font typeface="SJNKRS+ArialMT" panose="02000500000000000000"/>
      <p:regular r:id="rId16"/>
    </p:embeddedFont>
    <p:embeddedFont>
      <p:font typeface="IDNLAK+EBGaramond-Medium" panose="02000500000000000000"/>
      <p:regular r:id="rId17"/>
    </p:embeddedFont>
    <p:embeddedFont>
      <p:font typeface="CHCNIJ+PublicSans-Bold" panose="02000500000000000000"/>
      <p:regular r:id="rId18"/>
    </p:embeddedFont>
    <p:embeddedFont>
      <p:font typeface="LNEEUU+EBGaramond-Regular" panose="02000500000000000000"/>
      <p:regular r:id="rId19"/>
    </p:embeddedFont>
    <p:embeddedFont>
      <p:font typeface="SLFRMA+PublicSans-BoldItalic" panose="02000500000000000000"/>
      <p:regular r:id="rId20"/>
    </p:embeddedFont>
    <p:embeddedFont>
      <p:font typeface="Calibri" panose="020F0502020204030204" charset="0"/>
      <p:regular r:id="rId21"/>
      <p:bold r:id="rId22"/>
      <p:italic r:id="rId23"/>
      <p:boldItalic r:id="rId24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24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font" Target="fonts/font10.fntdata"/><Relationship Id="rId23" Type="http://schemas.openxmlformats.org/officeDocument/2006/relationships/font" Target="fonts/font9.fntdata"/><Relationship Id="rId22" Type="http://schemas.openxmlformats.org/officeDocument/2006/relationships/font" Target="fonts/font8.fntdata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5309"/>
            <a:ext cx="7315200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39624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4885432"/>
            <a:ext cx="39624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b28366aba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b28366aba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b28366aba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b28366aba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solidFill>
          <a:schemeClr val="accent6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lt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3"/>
          <p:cNvGrpSpPr/>
          <p:nvPr/>
        </p:nvGrpSpPr>
        <p:grpSpPr>
          <a:xfrm flipH="1">
            <a:off x="-22" y="0"/>
            <a:ext cx="9144044" cy="5143500"/>
            <a:chOff x="0" y="0"/>
            <a:chExt cx="9144044" cy="5143500"/>
          </a:xfrm>
        </p:grpSpPr>
        <p:sp>
          <p:nvSpPr>
            <p:cNvPr id="102" name="Google Shape;102;p13"/>
            <p:cNvSpPr/>
            <p:nvPr/>
          </p:nvSpPr>
          <p:spPr>
            <a:xfrm>
              <a:off x="46" y="0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3" name="Google Shape;103;p13"/>
            <p:cNvSpPr/>
            <p:nvPr/>
          </p:nvSpPr>
          <p:spPr>
            <a:xfrm rot="10800000">
              <a:off x="5864993" y="5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4" name="Google Shape;104;p13"/>
            <p:cNvSpPr/>
            <p:nvPr/>
          </p:nvSpPr>
          <p:spPr>
            <a:xfrm rot="10800000">
              <a:off x="0" y="291048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5" name="Google Shape;105;p13"/>
            <p:cNvSpPr/>
            <p:nvPr/>
          </p:nvSpPr>
          <p:spPr>
            <a:xfrm rot="10800000">
              <a:off x="8341755" y="3972706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106" name="Google Shape;106;p1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hasCustomPrompt="1"/>
          </p:nvPr>
        </p:nvSpPr>
        <p:spPr>
          <a:xfrm>
            <a:off x="1132738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"/>
          </p:nvPr>
        </p:nvSpPr>
        <p:spPr>
          <a:xfrm>
            <a:off x="1132750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09" name="Google Shape;109;p13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9pPr>
          </a:lstStyle>
          <a:p/>
        </p:txBody>
      </p:sp>
      <p:sp>
        <p:nvSpPr>
          <p:cNvPr id="110" name="Google Shape;110;p13"/>
          <p:cNvSpPr txBox="1">
            <a:spLocks noGrp="1"/>
          </p:cNvSpPr>
          <p:nvPr>
            <p:ph type="title" idx="3" hasCustomPrompt="1"/>
          </p:nvPr>
        </p:nvSpPr>
        <p:spPr>
          <a:xfrm>
            <a:off x="3425638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4"/>
          </p:nvPr>
        </p:nvSpPr>
        <p:spPr>
          <a:xfrm>
            <a:off x="3425563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12" name="Google Shape;112;p13"/>
          <p:cNvSpPr txBox="1">
            <a:spLocks noGrp="1"/>
          </p:cNvSpPr>
          <p:nvPr>
            <p:ph type="title" idx="5" hasCustomPrompt="1"/>
          </p:nvPr>
        </p:nvSpPr>
        <p:spPr>
          <a:xfrm>
            <a:off x="5718363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6"/>
          </p:nvPr>
        </p:nvSpPr>
        <p:spPr>
          <a:xfrm>
            <a:off x="5718375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2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/>
          <p:nvPr/>
        </p:nvSpPr>
        <p:spPr>
          <a:xfrm>
            <a:off x="0" y="2656374"/>
            <a:ext cx="3929963" cy="2487152"/>
          </a:xfrm>
          <a:custGeom>
            <a:avLst/>
            <a:gdLst/>
            <a:ahLst/>
            <a:cxnLst/>
            <a:rect l="l" t="t" r="r" b="b"/>
            <a:pathLst>
              <a:path w="65606" h="41520" extrusionOk="0">
                <a:moveTo>
                  <a:pt x="3403" y="1"/>
                </a:moveTo>
                <a:cubicBezTo>
                  <a:pt x="1302" y="1"/>
                  <a:pt x="0" y="501"/>
                  <a:pt x="0" y="501"/>
                </a:cubicBezTo>
                <a:lnTo>
                  <a:pt x="0" y="41519"/>
                </a:lnTo>
                <a:lnTo>
                  <a:pt x="65606" y="41519"/>
                </a:lnTo>
                <a:cubicBezTo>
                  <a:pt x="65606" y="41519"/>
                  <a:pt x="61764" y="36094"/>
                  <a:pt x="53544" y="36094"/>
                </a:cubicBezTo>
                <a:cubicBezTo>
                  <a:pt x="52716" y="36094"/>
                  <a:pt x="51844" y="36149"/>
                  <a:pt x="50928" y="36270"/>
                </a:cubicBezTo>
                <a:cubicBezTo>
                  <a:pt x="49598" y="36445"/>
                  <a:pt x="48291" y="36548"/>
                  <a:pt x="47001" y="36548"/>
                </a:cubicBezTo>
                <a:cubicBezTo>
                  <a:pt x="38572" y="36548"/>
                  <a:pt x="30879" y="32171"/>
                  <a:pt x="22233" y="15274"/>
                </a:cubicBezTo>
                <a:cubicBezTo>
                  <a:pt x="15513" y="2141"/>
                  <a:pt x="7749" y="1"/>
                  <a:pt x="34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81" name="Google Shape;181;p21"/>
          <p:cNvSpPr/>
          <p:nvPr/>
        </p:nvSpPr>
        <p:spPr>
          <a:xfrm>
            <a:off x="6184635" y="0"/>
            <a:ext cx="2959360" cy="1238782"/>
          </a:xfrm>
          <a:custGeom>
            <a:avLst/>
            <a:gdLst/>
            <a:ahLst/>
            <a:cxnLst/>
            <a:rect l="l" t="t" r="r" b="b"/>
            <a:pathLst>
              <a:path w="54415" h="22778" extrusionOk="0">
                <a:moveTo>
                  <a:pt x="1" y="1"/>
                </a:moveTo>
                <a:cubicBezTo>
                  <a:pt x="8129" y="521"/>
                  <a:pt x="14031" y="3075"/>
                  <a:pt x="17554" y="8487"/>
                </a:cubicBezTo>
                <a:cubicBezTo>
                  <a:pt x="24665" y="19420"/>
                  <a:pt x="34653" y="22777"/>
                  <a:pt x="42844" y="22777"/>
                </a:cubicBezTo>
                <a:cubicBezTo>
                  <a:pt x="47620" y="22777"/>
                  <a:pt x="51785" y="21636"/>
                  <a:pt x="54415" y="20190"/>
                </a:cubicBezTo>
                <a:lnTo>
                  <a:pt x="5441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82" name="Google Shape;182;p21"/>
          <p:cNvSpPr/>
          <p:nvPr/>
        </p:nvSpPr>
        <p:spPr>
          <a:xfrm>
            <a:off x="0" y="0"/>
            <a:ext cx="715089" cy="1043699"/>
          </a:xfrm>
          <a:custGeom>
            <a:avLst/>
            <a:gdLst/>
            <a:ahLst/>
            <a:cxnLst/>
            <a:rect l="l" t="t" r="r" b="b"/>
            <a:pathLst>
              <a:path w="9750" h="14230" extrusionOk="0">
                <a:moveTo>
                  <a:pt x="9514" y="1"/>
                </a:moveTo>
                <a:cubicBezTo>
                  <a:pt x="9495" y="2976"/>
                  <a:pt x="8470" y="5968"/>
                  <a:pt x="6716" y="8381"/>
                </a:cubicBezTo>
                <a:cubicBezTo>
                  <a:pt x="4969" y="10784"/>
                  <a:pt x="2623" y="12629"/>
                  <a:pt x="0" y="13955"/>
                </a:cubicBezTo>
                <a:lnTo>
                  <a:pt x="0" y="14230"/>
                </a:lnTo>
                <a:cubicBezTo>
                  <a:pt x="291" y="14084"/>
                  <a:pt x="580" y="13931"/>
                  <a:pt x="864" y="13771"/>
                </a:cubicBezTo>
                <a:cubicBezTo>
                  <a:pt x="3014" y="12568"/>
                  <a:pt x="4972" y="10986"/>
                  <a:pt x="6505" y="9048"/>
                </a:cubicBezTo>
                <a:cubicBezTo>
                  <a:pt x="8073" y="7064"/>
                  <a:pt x="9154" y="4732"/>
                  <a:pt x="9564" y="2231"/>
                </a:cubicBezTo>
                <a:cubicBezTo>
                  <a:pt x="9684" y="1495"/>
                  <a:pt x="9748" y="749"/>
                  <a:pt x="975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83" name="Google Shape;183;p21"/>
          <p:cNvSpPr/>
          <p:nvPr/>
        </p:nvSpPr>
        <p:spPr>
          <a:xfrm>
            <a:off x="8131929" y="4452349"/>
            <a:ext cx="1008658" cy="691151"/>
          </a:xfrm>
          <a:custGeom>
            <a:avLst/>
            <a:gdLst/>
            <a:ahLst/>
            <a:cxnLst/>
            <a:rect l="l" t="t" r="r" b="b"/>
            <a:pathLst>
              <a:path w="14230" h="9751" extrusionOk="0">
                <a:moveTo>
                  <a:pt x="14230" y="0"/>
                </a:moveTo>
                <a:cubicBezTo>
                  <a:pt x="13482" y="2"/>
                  <a:pt x="12735" y="67"/>
                  <a:pt x="11999" y="186"/>
                </a:cubicBezTo>
                <a:cubicBezTo>
                  <a:pt x="9498" y="596"/>
                  <a:pt x="7166" y="1677"/>
                  <a:pt x="5182" y="3246"/>
                </a:cubicBezTo>
                <a:cubicBezTo>
                  <a:pt x="3244" y="4777"/>
                  <a:pt x="1663" y="6735"/>
                  <a:pt x="458" y="8884"/>
                </a:cubicBezTo>
                <a:cubicBezTo>
                  <a:pt x="299" y="9170"/>
                  <a:pt x="146" y="9458"/>
                  <a:pt x="1" y="9750"/>
                </a:cubicBezTo>
                <a:lnTo>
                  <a:pt x="274" y="9750"/>
                </a:lnTo>
                <a:cubicBezTo>
                  <a:pt x="1601" y="7125"/>
                  <a:pt x="3446" y="4780"/>
                  <a:pt x="5850" y="3034"/>
                </a:cubicBezTo>
                <a:cubicBezTo>
                  <a:pt x="8263" y="1280"/>
                  <a:pt x="11254" y="256"/>
                  <a:pt x="14230" y="236"/>
                </a:cubicBezTo>
                <a:lnTo>
                  <a:pt x="1423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84" name="Google Shape;184;p2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2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22"/>
          <p:cNvGrpSpPr/>
          <p:nvPr/>
        </p:nvGrpSpPr>
        <p:grpSpPr>
          <a:xfrm flipH="1">
            <a:off x="-2" y="-25"/>
            <a:ext cx="9144005" cy="5143549"/>
            <a:chOff x="0" y="25"/>
            <a:chExt cx="9144005" cy="5143549"/>
          </a:xfrm>
        </p:grpSpPr>
        <p:sp>
          <p:nvSpPr>
            <p:cNvPr id="187" name="Google Shape;187;p22"/>
            <p:cNvSpPr/>
            <p:nvPr/>
          </p:nvSpPr>
          <p:spPr>
            <a:xfrm>
              <a:off x="0" y="2426243"/>
              <a:ext cx="3712582" cy="2717331"/>
            </a:xfrm>
            <a:custGeom>
              <a:avLst/>
              <a:gdLst/>
              <a:ahLst/>
              <a:cxnLst/>
              <a:rect l="l" t="t" r="r" b="b"/>
              <a:pathLst>
                <a:path w="67108" h="49118" extrusionOk="0">
                  <a:moveTo>
                    <a:pt x="8389" y="1"/>
                  </a:moveTo>
                  <a:cubicBezTo>
                    <a:pt x="4054" y="1"/>
                    <a:pt x="0" y="2152"/>
                    <a:pt x="0" y="2152"/>
                  </a:cubicBezTo>
                  <a:lnTo>
                    <a:pt x="0" y="49117"/>
                  </a:lnTo>
                  <a:lnTo>
                    <a:pt x="67108" y="49117"/>
                  </a:lnTo>
                  <a:cubicBezTo>
                    <a:pt x="58580" y="32150"/>
                    <a:pt x="31936" y="35403"/>
                    <a:pt x="20920" y="32057"/>
                  </a:cubicBezTo>
                  <a:cubicBezTo>
                    <a:pt x="9902" y="28710"/>
                    <a:pt x="22099" y="12463"/>
                    <a:pt x="16084" y="3793"/>
                  </a:cubicBezTo>
                  <a:cubicBezTo>
                    <a:pt x="14068" y="886"/>
                    <a:pt x="11170" y="1"/>
                    <a:pt x="83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490166" y="25"/>
              <a:ext cx="4653839" cy="2546605"/>
            </a:xfrm>
            <a:custGeom>
              <a:avLst/>
              <a:gdLst/>
              <a:ahLst/>
              <a:cxnLst/>
              <a:rect l="l" t="t" r="r" b="b"/>
              <a:pathLst>
                <a:path w="84122" h="46032" extrusionOk="0">
                  <a:moveTo>
                    <a:pt x="0" y="0"/>
                  </a:moveTo>
                  <a:cubicBezTo>
                    <a:pt x="3140" y="4954"/>
                    <a:pt x="13237" y="8242"/>
                    <a:pt x="29765" y="8242"/>
                  </a:cubicBezTo>
                  <a:cubicBezTo>
                    <a:pt x="30380" y="8242"/>
                    <a:pt x="31004" y="8237"/>
                    <a:pt x="31637" y="8228"/>
                  </a:cubicBezTo>
                  <a:cubicBezTo>
                    <a:pt x="31851" y="8225"/>
                    <a:pt x="32062" y="8224"/>
                    <a:pt x="32270" y="8224"/>
                  </a:cubicBezTo>
                  <a:cubicBezTo>
                    <a:pt x="57121" y="8224"/>
                    <a:pt x="46695" y="30052"/>
                    <a:pt x="65108" y="41560"/>
                  </a:cubicBezTo>
                  <a:cubicBezTo>
                    <a:pt x="70037" y="44641"/>
                    <a:pt x="76496" y="46031"/>
                    <a:pt x="81343" y="46031"/>
                  </a:cubicBezTo>
                  <a:cubicBezTo>
                    <a:pt x="82348" y="46031"/>
                    <a:pt x="83283" y="45971"/>
                    <a:pt x="84121" y="45855"/>
                  </a:cubicBezTo>
                  <a:lnTo>
                    <a:pt x="841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189" name="Google Shape;189;p2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377666" y="9944862"/>
            <a:ext cx="1737264" cy="534670"/>
          </a:xfrm>
        </p:spPr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2568130" y="9944862"/>
            <a:ext cx="2417063" cy="53467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5438394" y="9944862"/>
            <a:ext cx="1737264" cy="534670"/>
          </a:xfrm>
        </p:spPr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0" name="Google Shape;10;p2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844850" y="1490700"/>
            <a:ext cx="3795000" cy="21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0" name="Google Shape;10;p2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844850" y="1490700"/>
            <a:ext cx="3795000" cy="21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lt2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3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8" name="Google Shape;18;p3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" name="Google Shape;19;p3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22" name="Google Shape;22;p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1123613" y="2425500"/>
            <a:ext cx="2771700" cy="14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1123613" y="1196450"/>
            <a:ext cx="2771700" cy="10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bg>
      <p:bgPr>
        <a:solidFill>
          <a:schemeClr val="l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5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36" name="Google Shape;36;p5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40" name="Google Shape;40;p5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42" name="Google Shape;42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43" name="Google Shape;43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44" name="Google Shape;44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7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58" name="Google Shape;58;p7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62" name="Google Shape;62;p7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64" name="Google Shape;64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9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75" name="Google Shape;75;p9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79" name="Google Shape;79;p9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80" name="Google Shape;80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1" name="Google Shape;81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2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0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84" name="Google Shape;84;p10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5" name="Google Shape;85;p10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6" name="Google Shape;86;p10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7" name="Google Shape;87;p10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88" name="Google Shape;88;p10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89" name="Google Shape;89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1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92" name="Google Shape;92;p11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4" name="Google Shape;94;p11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96" name="Google Shape;96;p1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97" name="Google Shape;9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8" name="Google Shape;98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0.xml"/><Relationship Id="rId7" Type="http://schemas.openxmlformats.org/officeDocument/2006/relationships/slideLayout" Target="../slideLayouts/slideLayout9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050" y="1245700"/>
            <a:ext cx="7713900" cy="3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L="914400" lvl="1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L="1371600" lvl="2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L="1828800" lvl="3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L="2286000" lvl="4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L="2743200" lvl="5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L="3200400" lvl="6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L="3657600" lvl="7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L="4114800" lvl="8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26"/>
          <p:cNvGrpSpPr/>
          <p:nvPr/>
        </p:nvGrpSpPr>
        <p:grpSpPr>
          <a:xfrm>
            <a:off x="4716039" y="1424420"/>
            <a:ext cx="3715854" cy="2286606"/>
            <a:chOff x="5467825" y="2094550"/>
            <a:chExt cx="2061500" cy="1268575"/>
          </a:xfrm>
        </p:grpSpPr>
        <p:sp>
          <p:nvSpPr>
            <p:cNvPr id="201" name="Google Shape;201;p26"/>
            <p:cNvSpPr/>
            <p:nvPr/>
          </p:nvSpPr>
          <p:spPr>
            <a:xfrm>
              <a:off x="5467825" y="2094550"/>
              <a:ext cx="2061500" cy="1268575"/>
            </a:xfrm>
            <a:custGeom>
              <a:avLst/>
              <a:gdLst/>
              <a:ahLst/>
              <a:cxnLst/>
              <a:rect l="l" t="t" r="r" b="b"/>
              <a:pathLst>
                <a:path w="82460" h="50743" extrusionOk="0">
                  <a:moveTo>
                    <a:pt x="19385" y="1"/>
                  </a:moveTo>
                  <a:cubicBezTo>
                    <a:pt x="17341" y="1"/>
                    <a:pt x="15618" y="550"/>
                    <a:pt x="14182" y="2015"/>
                  </a:cubicBezTo>
                  <a:cubicBezTo>
                    <a:pt x="9797" y="6487"/>
                    <a:pt x="18316" y="15851"/>
                    <a:pt x="8645" y="24788"/>
                  </a:cubicBezTo>
                  <a:cubicBezTo>
                    <a:pt x="1" y="32773"/>
                    <a:pt x="7034" y="48410"/>
                    <a:pt x="14340" y="50742"/>
                  </a:cubicBezTo>
                  <a:lnTo>
                    <a:pt x="55177" y="50742"/>
                  </a:lnTo>
                  <a:lnTo>
                    <a:pt x="66004" y="50665"/>
                  </a:lnTo>
                  <a:cubicBezTo>
                    <a:pt x="82460" y="34600"/>
                    <a:pt x="79416" y="4079"/>
                    <a:pt x="58355" y="4079"/>
                  </a:cubicBezTo>
                  <a:cubicBezTo>
                    <a:pt x="57195" y="4079"/>
                    <a:pt x="55980" y="4171"/>
                    <a:pt x="54710" y="4364"/>
                  </a:cubicBezTo>
                  <a:cubicBezTo>
                    <a:pt x="52095" y="4762"/>
                    <a:pt x="49614" y="4929"/>
                    <a:pt x="47261" y="4929"/>
                  </a:cubicBezTo>
                  <a:cubicBezTo>
                    <a:pt x="34504" y="4929"/>
                    <a:pt x="25507" y="1"/>
                    <a:pt x="19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7030925" y="2165350"/>
              <a:ext cx="315075" cy="259175"/>
            </a:xfrm>
            <a:custGeom>
              <a:avLst/>
              <a:gdLst/>
              <a:ahLst/>
              <a:cxnLst/>
              <a:rect l="l" t="t" r="r" b="b"/>
              <a:pathLst>
                <a:path w="12603" h="10367" extrusionOk="0">
                  <a:moveTo>
                    <a:pt x="153" y="1"/>
                  </a:moveTo>
                  <a:cubicBezTo>
                    <a:pt x="43" y="1"/>
                    <a:pt x="1" y="172"/>
                    <a:pt x="119" y="191"/>
                  </a:cubicBezTo>
                  <a:cubicBezTo>
                    <a:pt x="5663" y="1104"/>
                    <a:pt x="10437" y="5028"/>
                    <a:pt x="12387" y="10300"/>
                  </a:cubicBezTo>
                  <a:cubicBezTo>
                    <a:pt x="12404" y="10346"/>
                    <a:pt x="12444" y="10366"/>
                    <a:pt x="12483" y="10366"/>
                  </a:cubicBezTo>
                  <a:cubicBezTo>
                    <a:pt x="12544" y="10366"/>
                    <a:pt x="12603" y="10319"/>
                    <a:pt x="12576" y="10248"/>
                  </a:cubicBezTo>
                  <a:cubicBezTo>
                    <a:pt x="10602" y="4914"/>
                    <a:pt x="5786" y="927"/>
                    <a:pt x="171" y="3"/>
                  </a:cubicBezTo>
                  <a:cubicBezTo>
                    <a:pt x="165" y="1"/>
                    <a:pt x="159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5691900" y="2431450"/>
              <a:ext cx="94600" cy="233775"/>
            </a:xfrm>
            <a:custGeom>
              <a:avLst/>
              <a:gdLst/>
              <a:ahLst/>
              <a:cxnLst/>
              <a:rect l="l" t="t" r="r" b="b"/>
              <a:pathLst>
                <a:path w="3784" h="9351" extrusionOk="0">
                  <a:moveTo>
                    <a:pt x="3649" y="0"/>
                  </a:moveTo>
                  <a:cubicBezTo>
                    <a:pt x="3600" y="0"/>
                    <a:pt x="3552" y="32"/>
                    <a:pt x="3553" y="95"/>
                  </a:cubicBezTo>
                  <a:cubicBezTo>
                    <a:pt x="3586" y="3470"/>
                    <a:pt x="2350" y="6695"/>
                    <a:pt x="66" y="9181"/>
                  </a:cubicBezTo>
                  <a:cubicBezTo>
                    <a:pt x="0" y="9252"/>
                    <a:pt x="66" y="9350"/>
                    <a:pt x="139" y="9350"/>
                  </a:cubicBezTo>
                  <a:cubicBezTo>
                    <a:pt x="161" y="9350"/>
                    <a:pt x="183" y="9341"/>
                    <a:pt x="203" y="9320"/>
                  </a:cubicBezTo>
                  <a:cubicBezTo>
                    <a:pt x="2523" y="6796"/>
                    <a:pt x="3783" y="3521"/>
                    <a:pt x="3748" y="95"/>
                  </a:cubicBezTo>
                  <a:cubicBezTo>
                    <a:pt x="3748" y="32"/>
                    <a:pt x="3698" y="0"/>
                    <a:pt x="36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7190675" y="3091725"/>
              <a:ext cx="138250" cy="226575"/>
            </a:xfrm>
            <a:custGeom>
              <a:avLst/>
              <a:gdLst/>
              <a:ahLst/>
              <a:cxnLst/>
              <a:rect l="l" t="t" r="r" b="b"/>
              <a:pathLst>
                <a:path w="5530" h="9063" extrusionOk="0">
                  <a:moveTo>
                    <a:pt x="5411" y="1"/>
                  </a:moveTo>
                  <a:cubicBezTo>
                    <a:pt x="5371" y="1"/>
                    <a:pt x="5332" y="21"/>
                    <a:pt x="5316" y="68"/>
                  </a:cubicBezTo>
                  <a:cubicBezTo>
                    <a:pt x="4186" y="3351"/>
                    <a:pt x="2411" y="6332"/>
                    <a:pt x="66" y="8894"/>
                  </a:cubicBezTo>
                  <a:cubicBezTo>
                    <a:pt x="0" y="8965"/>
                    <a:pt x="65" y="9063"/>
                    <a:pt x="138" y="9063"/>
                  </a:cubicBezTo>
                  <a:cubicBezTo>
                    <a:pt x="160" y="9063"/>
                    <a:pt x="183" y="9053"/>
                    <a:pt x="203" y="9031"/>
                  </a:cubicBezTo>
                  <a:cubicBezTo>
                    <a:pt x="2570" y="6448"/>
                    <a:pt x="4364" y="3434"/>
                    <a:pt x="5504" y="121"/>
                  </a:cubicBezTo>
                  <a:cubicBezTo>
                    <a:pt x="5529" y="48"/>
                    <a:pt x="5470" y="1"/>
                    <a:pt x="54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205" name="Google Shape;205;p26"/>
          <p:cNvSpPr txBox="1">
            <a:spLocks noGrp="1"/>
          </p:cNvSpPr>
          <p:nvPr>
            <p:ph type="ctrTitle"/>
          </p:nvPr>
        </p:nvSpPr>
        <p:spPr>
          <a:xfrm>
            <a:off x="916735" y="1969671"/>
            <a:ext cx="4293886" cy="13250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 b="1" dirty="0" smtClean="0">
                <a:latin typeface="Times New Roman" panose="02020603050405020304" charset="0"/>
                <a:cs typeface="Times New Roman" panose="02020603050405020304" charset="0"/>
              </a:rPr>
              <a:t>“News Media Application</a:t>
            </a:r>
            <a:r>
              <a:rPr lang="en-GB" sz="1800" b="1" dirty="0" smtClean="0">
                <a:latin typeface="Times New Roman" panose="02020603050405020304" charset="0"/>
                <a:cs typeface="Times New Roman" panose="02020603050405020304" charset="0"/>
              </a:rPr>
              <a:t> ”</a:t>
            </a:r>
            <a:br>
              <a:rPr lang="en-GB" sz="1800" b="1" dirty="0" smtClean="0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GB" sz="1800" b="1" dirty="0" smtClean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GB" sz="1800" b="1" dirty="0" smtClean="0">
                <a:latin typeface="Times New Roman" panose="02020603050405020304" charset="0"/>
                <a:cs typeface="Times New Roman" panose="02020603050405020304" charset="0"/>
              </a:rPr>
              <a:t>Task - </a:t>
            </a:r>
            <a:r>
              <a:rPr lang="en-US" altLang="en-GB" sz="1800" b="1" dirty="0" smtClean="0"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lang="en-US" altLang="en-GB" sz="1800" b="1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66" name="Google Shape;366;p26"/>
          <p:cNvSpPr/>
          <p:nvPr/>
        </p:nvSpPr>
        <p:spPr>
          <a:xfrm>
            <a:off x="4178682" y="1367400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7" name="Google Shape;367;p26"/>
          <p:cNvSpPr/>
          <p:nvPr/>
        </p:nvSpPr>
        <p:spPr>
          <a:xfrm>
            <a:off x="844853" y="3585178"/>
            <a:ext cx="184302" cy="180319"/>
          </a:xfrm>
          <a:custGeom>
            <a:avLst/>
            <a:gdLst/>
            <a:ahLst/>
            <a:cxnLst/>
            <a:rect l="l" t="t" r="r" b="b"/>
            <a:pathLst>
              <a:path w="5122" h="5012" extrusionOk="0">
                <a:moveTo>
                  <a:pt x="2561" y="1493"/>
                </a:moveTo>
                <a:cubicBezTo>
                  <a:pt x="3137" y="1493"/>
                  <a:pt x="3607" y="1962"/>
                  <a:pt x="3607" y="2540"/>
                </a:cubicBezTo>
                <a:cubicBezTo>
                  <a:pt x="3607" y="3117"/>
                  <a:pt x="3137" y="3586"/>
                  <a:pt x="2561" y="3586"/>
                </a:cubicBezTo>
                <a:cubicBezTo>
                  <a:pt x="1984" y="3586"/>
                  <a:pt x="1515" y="3117"/>
                  <a:pt x="1515" y="2540"/>
                </a:cubicBezTo>
                <a:cubicBezTo>
                  <a:pt x="1515" y="1962"/>
                  <a:pt x="1984" y="1493"/>
                  <a:pt x="2561" y="1493"/>
                </a:cubicBezTo>
                <a:close/>
                <a:moveTo>
                  <a:pt x="2009" y="1"/>
                </a:moveTo>
                <a:lnTo>
                  <a:pt x="2009" y="822"/>
                </a:lnTo>
                <a:cubicBezTo>
                  <a:pt x="1834" y="879"/>
                  <a:pt x="1670" y="961"/>
                  <a:pt x="1522" y="1066"/>
                </a:cubicBezTo>
                <a:lnTo>
                  <a:pt x="861" y="586"/>
                </a:lnTo>
                <a:lnTo>
                  <a:pt x="212" y="1478"/>
                </a:lnTo>
                <a:lnTo>
                  <a:pt x="857" y="1946"/>
                </a:lnTo>
                <a:cubicBezTo>
                  <a:pt x="805" y="2094"/>
                  <a:pt x="773" y="2251"/>
                  <a:pt x="761" y="2413"/>
                </a:cubicBezTo>
                <a:lnTo>
                  <a:pt x="1" y="2617"/>
                </a:lnTo>
                <a:lnTo>
                  <a:pt x="288" y="3683"/>
                </a:lnTo>
                <a:lnTo>
                  <a:pt x="1024" y="3485"/>
                </a:lnTo>
                <a:cubicBezTo>
                  <a:pt x="1114" y="3630"/>
                  <a:pt x="1222" y="3760"/>
                  <a:pt x="1347" y="3873"/>
                </a:cubicBezTo>
                <a:lnTo>
                  <a:pt x="1040" y="4563"/>
                </a:lnTo>
                <a:lnTo>
                  <a:pt x="2048" y="5012"/>
                </a:lnTo>
                <a:lnTo>
                  <a:pt x="2351" y="4332"/>
                </a:lnTo>
                <a:cubicBezTo>
                  <a:pt x="2420" y="4340"/>
                  <a:pt x="2490" y="4344"/>
                  <a:pt x="2561" y="4344"/>
                </a:cubicBezTo>
                <a:cubicBezTo>
                  <a:pt x="2665" y="4344"/>
                  <a:pt x="2766" y="4335"/>
                  <a:pt x="2866" y="4318"/>
                </a:cubicBezTo>
                <a:lnTo>
                  <a:pt x="3205" y="4981"/>
                </a:lnTo>
                <a:lnTo>
                  <a:pt x="4189" y="4480"/>
                </a:lnTo>
                <a:lnTo>
                  <a:pt x="3844" y="3807"/>
                </a:lnTo>
                <a:cubicBezTo>
                  <a:pt x="3963" y="3688"/>
                  <a:pt x="4064" y="3552"/>
                  <a:pt x="4146" y="3404"/>
                </a:cubicBezTo>
                <a:lnTo>
                  <a:pt x="4893" y="3562"/>
                </a:lnTo>
                <a:lnTo>
                  <a:pt x="5122" y="2482"/>
                </a:lnTo>
                <a:lnTo>
                  <a:pt x="4351" y="2319"/>
                </a:lnTo>
                <a:cubicBezTo>
                  <a:pt x="4331" y="2158"/>
                  <a:pt x="4290" y="2004"/>
                  <a:pt x="4233" y="1859"/>
                </a:cubicBezTo>
                <a:lnTo>
                  <a:pt x="4853" y="1357"/>
                </a:lnTo>
                <a:lnTo>
                  <a:pt x="4157" y="499"/>
                </a:lnTo>
                <a:lnTo>
                  <a:pt x="3523" y="1013"/>
                </a:lnTo>
                <a:cubicBezTo>
                  <a:pt x="3395" y="934"/>
                  <a:pt x="3258" y="869"/>
                  <a:pt x="3113" y="822"/>
                </a:cubicBezTo>
                <a:lnTo>
                  <a:pt x="31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8" name="Google Shape;368;p26"/>
          <p:cNvSpPr/>
          <p:nvPr/>
        </p:nvSpPr>
        <p:spPr>
          <a:xfrm rot="10800000">
            <a:off x="356223" y="41240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9" name="Google Shape;369;p26"/>
          <p:cNvSpPr/>
          <p:nvPr/>
        </p:nvSpPr>
        <p:spPr>
          <a:xfrm>
            <a:off x="7499773" y="338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3" name="Google Shape;205;p26"/>
          <p:cNvSpPr txBox="1"/>
          <p:nvPr/>
        </p:nvSpPr>
        <p:spPr>
          <a:xfrm>
            <a:off x="7528740" y="260736"/>
            <a:ext cx="1390285" cy="75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 defTabSz="914400" eaLnBrk="1" fontAlgn="auto" latinLnBrk="0" hangingPunct="1">
              <a:lnSpc>
                <a:spcPct val="115000"/>
              </a:lnSpc>
              <a:buClr>
                <a:schemeClr val="dk1"/>
              </a:buClr>
              <a:buSzPts val="5200"/>
              <a:buFont typeface="Poppins Black" panose="00000A00000000000000"/>
              <a:buNone/>
              <a:defRPr/>
            </a:pPr>
            <a:r>
              <a:rPr kumimoji="0" lang="en-US" sz="1600" kern="0" cap="none" spc="0" normalizeH="0" baseline="0" noProof="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charset="0"/>
                <a:ea typeface="Poppins Black" panose="00000A00000000000000"/>
                <a:cs typeface="Times New Roman" panose="02020603050405020304" charset="0"/>
                <a:sym typeface="Poppins Black" panose="00000A00000000000000"/>
              </a:rPr>
              <a:t>SUNSTONE</a:t>
            </a:r>
            <a:endParaRPr kumimoji="0" lang="en-US" sz="1600" kern="0" cap="none" spc="0" normalizeH="0" baseline="0" noProof="0" dirty="0">
              <a:solidFill>
                <a:schemeClr val="accent5">
                  <a:lumMod val="50000"/>
                </a:schemeClr>
              </a:solidFill>
              <a:latin typeface="Times New Roman" panose="02020603050405020304" charset="0"/>
              <a:ea typeface="Poppins Black" panose="00000A00000000000000"/>
              <a:cs typeface="Times New Roman" panose="02020603050405020304" charset="0"/>
              <a:sym typeface="Poppins Black" panose="00000A00000000000000"/>
            </a:endParaRPr>
          </a:p>
        </p:txBody>
      </p:sp>
      <p:cxnSp>
        <p:nvCxnSpPr>
          <p:cNvPr id="180" name="Straight Connector 179"/>
          <p:cNvCxnSpPr/>
          <p:nvPr/>
        </p:nvCxnSpPr>
        <p:spPr>
          <a:xfrm>
            <a:off x="994229" y="2423886"/>
            <a:ext cx="164011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4862830" y="1367155"/>
            <a:ext cx="3238500" cy="28454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6"/>
          <p:cNvSpPr/>
          <p:nvPr/>
        </p:nvSpPr>
        <p:spPr>
          <a:xfrm>
            <a:off x="844853" y="3585178"/>
            <a:ext cx="184302" cy="180319"/>
          </a:xfrm>
          <a:custGeom>
            <a:avLst/>
            <a:gdLst/>
            <a:ahLst/>
            <a:cxnLst/>
            <a:rect l="l" t="t" r="r" b="b"/>
            <a:pathLst>
              <a:path w="5122" h="5012" extrusionOk="0">
                <a:moveTo>
                  <a:pt x="2561" y="1493"/>
                </a:moveTo>
                <a:cubicBezTo>
                  <a:pt x="3137" y="1493"/>
                  <a:pt x="3607" y="1962"/>
                  <a:pt x="3607" y="2540"/>
                </a:cubicBezTo>
                <a:cubicBezTo>
                  <a:pt x="3607" y="3117"/>
                  <a:pt x="3137" y="3586"/>
                  <a:pt x="2561" y="3586"/>
                </a:cubicBezTo>
                <a:cubicBezTo>
                  <a:pt x="1984" y="3586"/>
                  <a:pt x="1515" y="3117"/>
                  <a:pt x="1515" y="2540"/>
                </a:cubicBezTo>
                <a:cubicBezTo>
                  <a:pt x="1515" y="1962"/>
                  <a:pt x="1984" y="1493"/>
                  <a:pt x="2561" y="1493"/>
                </a:cubicBezTo>
                <a:close/>
                <a:moveTo>
                  <a:pt x="2009" y="1"/>
                </a:moveTo>
                <a:lnTo>
                  <a:pt x="2009" y="822"/>
                </a:lnTo>
                <a:cubicBezTo>
                  <a:pt x="1834" y="879"/>
                  <a:pt x="1670" y="961"/>
                  <a:pt x="1522" y="1066"/>
                </a:cubicBezTo>
                <a:lnTo>
                  <a:pt x="861" y="586"/>
                </a:lnTo>
                <a:lnTo>
                  <a:pt x="212" y="1478"/>
                </a:lnTo>
                <a:lnTo>
                  <a:pt x="857" y="1946"/>
                </a:lnTo>
                <a:cubicBezTo>
                  <a:pt x="805" y="2094"/>
                  <a:pt x="773" y="2251"/>
                  <a:pt x="761" y="2413"/>
                </a:cubicBezTo>
                <a:lnTo>
                  <a:pt x="1" y="2617"/>
                </a:lnTo>
                <a:lnTo>
                  <a:pt x="288" y="3683"/>
                </a:lnTo>
                <a:lnTo>
                  <a:pt x="1024" y="3485"/>
                </a:lnTo>
                <a:cubicBezTo>
                  <a:pt x="1114" y="3630"/>
                  <a:pt x="1222" y="3760"/>
                  <a:pt x="1347" y="3873"/>
                </a:cubicBezTo>
                <a:lnTo>
                  <a:pt x="1040" y="4563"/>
                </a:lnTo>
                <a:lnTo>
                  <a:pt x="2048" y="5012"/>
                </a:lnTo>
                <a:lnTo>
                  <a:pt x="2351" y="4332"/>
                </a:lnTo>
                <a:cubicBezTo>
                  <a:pt x="2420" y="4340"/>
                  <a:pt x="2490" y="4344"/>
                  <a:pt x="2561" y="4344"/>
                </a:cubicBezTo>
                <a:cubicBezTo>
                  <a:pt x="2665" y="4344"/>
                  <a:pt x="2766" y="4335"/>
                  <a:pt x="2866" y="4318"/>
                </a:cubicBezTo>
                <a:lnTo>
                  <a:pt x="3205" y="4981"/>
                </a:lnTo>
                <a:lnTo>
                  <a:pt x="4189" y="4480"/>
                </a:lnTo>
                <a:lnTo>
                  <a:pt x="3844" y="3807"/>
                </a:lnTo>
                <a:cubicBezTo>
                  <a:pt x="3963" y="3688"/>
                  <a:pt x="4064" y="3552"/>
                  <a:pt x="4146" y="3404"/>
                </a:cubicBezTo>
                <a:lnTo>
                  <a:pt x="4893" y="3562"/>
                </a:lnTo>
                <a:lnTo>
                  <a:pt x="5122" y="2482"/>
                </a:lnTo>
                <a:lnTo>
                  <a:pt x="4351" y="2319"/>
                </a:lnTo>
                <a:cubicBezTo>
                  <a:pt x="4331" y="2158"/>
                  <a:pt x="4290" y="2004"/>
                  <a:pt x="4233" y="1859"/>
                </a:cubicBezTo>
                <a:lnTo>
                  <a:pt x="4853" y="1357"/>
                </a:lnTo>
                <a:lnTo>
                  <a:pt x="4157" y="499"/>
                </a:lnTo>
                <a:lnTo>
                  <a:pt x="3523" y="1013"/>
                </a:lnTo>
                <a:cubicBezTo>
                  <a:pt x="3395" y="934"/>
                  <a:pt x="3258" y="869"/>
                  <a:pt x="3113" y="822"/>
                </a:cubicBezTo>
                <a:lnTo>
                  <a:pt x="31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8" name="Google Shape;368;p26"/>
          <p:cNvSpPr/>
          <p:nvPr/>
        </p:nvSpPr>
        <p:spPr>
          <a:xfrm rot="10800000">
            <a:off x="356223" y="41240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9" name="Google Shape;369;p26"/>
          <p:cNvSpPr/>
          <p:nvPr/>
        </p:nvSpPr>
        <p:spPr>
          <a:xfrm>
            <a:off x="7499773" y="338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3" name="Google Shape;205;p26"/>
          <p:cNvSpPr txBox="1"/>
          <p:nvPr/>
        </p:nvSpPr>
        <p:spPr>
          <a:xfrm>
            <a:off x="7528740" y="260736"/>
            <a:ext cx="1390285" cy="75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 defTabSz="914400" eaLnBrk="1" fontAlgn="auto" latinLnBrk="0" hangingPunct="1">
              <a:lnSpc>
                <a:spcPct val="115000"/>
              </a:lnSpc>
              <a:buClr>
                <a:schemeClr val="dk1"/>
              </a:buClr>
              <a:buSzPts val="5200"/>
              <a:buFont typeface="Poppins Black" panose="00000A00000000000000"/>
              <a:buNone/>
              <a:defRPr/>
            </a:pPr>
            <a:r>
              <a:rPr kumimoji="0" lang="en-US" kern="0" cap="none" spc="0" normalizeH="0" baseline="0" noProof="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charset="0"/>
                <a:ea typeface="Poppins Black" panose="00000A00000000000000"/>
                <a:cs typeface="Times New Roman" panose="02020603050405020304" charset="0"/>
                <a:sym typeface="Poppins Black" panose="00000A00000000000000"/>
              </a:rPr>
              <a:t>SUNSTONE</a:t>
            </a:r>
            <a:endParaRPr kumimoji="0" lang="en-US" kern="0" cap="none" spc="0" normalizeH="0" baseline="0" noProof="0" dirty="0">
              <a:solidFill>
                <a:schemeClr val="accent5">
                  <a:lumMod val="50000"/>
                </a:schemeClr>
              </a:solidFill>
              <a:latin typeface="Times New Roman" panose="02020603050405020304" charset="0"/>
              <a:ea typeface="Poppins Black" panose="00000A00000000000000"/>
              <a:cs typeface="Times New Roman" panose="02020603050405020304" charset="0"/>
              <a:sym typeface="Poppins Black" panose="00000A0000000000000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6228" y="537028"/>
            <a:ext cx="526142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charset="0"/>
                <a:cs typeface="Times New Roman" panose="02020603050405020304" charset="0"/>
              </a:rPr>
              <a:t>Project Name : </a:t>
            </a:r>
            <a:r>
              <a:rPr lang="en-GB" dirty="0" smtClean="0">
                <a:latin typeface="Times New Roman" panose="02020603050405020304" charset="0"/>
                <a:cs typeface="Times New Roman" panose="02020603050405020304" charset="0"/>
              </a:rPr>
              <a:t>“ </a:t>
            </a:r>
            <a:r>
              <a:rPr lang="en-US" altLang="en-GB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News Media Application</a:t>
            </a:r>
            <a:r>
              <a:rPr lang="en-GB" dirty="0" smtClean="0">
                <a:latin typeface="Times New Roman" panose="02020603050405020304" charset="0"/>
                <a:cs typeface="Times New Roman" panose="02020603050405020304" charset="0"/>
              </a:rPr>
              <a:t> ”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8790" y="878205"/>
            <a:ext cx="7613650" cy="7150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1200" dirty="0" smtClean="0">
                <a:latin typeface="Times New Roman" panose="02020603050405020304" charset="0"/>
                <a:cs typeface="Times New Roman" panose="02020603050405020304" charset="0"/>
              </a:rPr>
              <a:t> In today's fast-paced digital age, staying informed is essential. Our News Media Application is designed to revolutionize the way users access and consume news. With a user-friendly interface, real-time updates, personalized content recommendations, and a seamless multimedia experience, our application aims to cater to the diverse information needs of users, fostering informed citizenship and promoting media literacy. </a:t>
            </a:r>
            <a:endParaRPr lang="en-US" sz="1200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51815" y="1709420"/>
          <a:ext cx="5022215" cy="25977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4685"/>
                <a:gridCol w="1856105"/>
                <a:gridCol w="1824355"/>
                <a:gridCol w="687070"/>
              </a:tblGrid>
              <a:tr h="40322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S.NO</a:t>
                      </a:r>
                      <a:endParaRPr lang="en-US" sz="1200" dirty="0" smtClean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LMS Username</a:t>
                      </a:r>
                      <a:endParaRPr lang="en-US" sz="1200" dirty="0" smtClean="0">
                        <a:solidFill>
                          <a:schemeClr val="accent6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Name</a:t>
                      </a:r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Batch</a:t>
                      </a:r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@Ajay0678</a:t>
                      </a:r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Irudhayaajay</a:t>
                      </a:r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12</a:t>
                      </a:r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0" u="none" strike="noStrike" cap="none" dirty="0" smtClean="0">
                        <a:solidFill>
                          <a:schemeClr val="dk1"/>
                        </a:solidFill>
                        <a:latin typeface="Times New Roman" panose="02020603050405020304" charset="0"/>
                        <a:ea typeface="+mn-ea"/>
                        <a:cs typeface="Times New Roman" panose="02020603050405020304" charset="0"/>
                        <a:sym typeface="Arial" panose="020B0604020202020204"/>
                      </a:endParaRPr>
                    </a:p>
                    <a:p>
                      <a:pPr algn="ctr"/>
                      <a:r>
                        <a:rPr lang="en-US" sz="1200" b="0" i="0" u="none" strike="noStrike" cap="none" dirty="0" smtClean="0">
                          <a:solidFill>
                            <a:schemeClr val="dk1"/>
                          </a:solidFill>
                          <a:latin typeface="Times New Roman" panose="02020603050405020304" charset="0"/>
                          <a:ea typeface="+mn-ea"/>
                          <a:cs typeface="Times New Roman" panose="02020603050405020304" charset="0"/>
                          <a:sym typeface="Arial" panose="020B0604020202020204"/>
                        </a:rPr>
                        <a:t>@KuralSNT</a:t>
                      </a:r>
                      <a:endParaRPr lang="en-US" sz="1200" b="0" i="0" u="none" strike="noStrike" cap="none" dirty="0" smtClean="0">
                        <a:solidFill>
                          <a:schemeClr val="dk1"/>
                        </a:solidFill>
                        <a:latin typeface="Times New Roman" panose="02020603050405020304" charset="0"/>
                        <a:ea typeface="+mn-ea"/>
                        <a:cs typeface="Times New Roman" panose="02020603050405020304" charset="0"/>
                        <a:sym typeface="Arial" panose="020B0604020202020204"/>
                      </a:endParaRPr>
                    </a:p>
                    <a:p>
                      <a:pPr algn="ctr"/>
                      <a:endParaRPr lang="en-US" sz="1200" b="0" i="0" u="none" strike="noStrike" cap="none" dirty="0" smtClean="0">
                        <a:solidFill>
                          <a:schemeClr val="dk1"/>
                        </a:solidFill>
                        <a:latin typeface="Times New Roman" panose="02020603050405020304" charset="0"/>
                        <a:ea typeface="+mn-ea"/>
                        <a:cs typeface="Times New Roman" panose="02020603050405020304" charset="0"/>
                        <a:sym typeface="Arial" panose="020B060402020202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Kuralarasan</a:t>
                      </a:r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12</a:t>
                      </a:r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3</a:t>
                      </a:r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@ajayb141</a:t>
                      </a:r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Ajay</a:t>
                      </a:r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12</a:t>
                      </a:r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4</a:t>
                      </a:r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@cleverGokul</a:t>
                      </a:r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Gokul</a:t>
                      </a:r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12</a:t>
                      </a:r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1" name="Picture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5673090" y="1746250"/>
            <a:ext cx="2999105" cy="23780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37204" y="264756"/>
            <a:ext cx="920038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23" dirty="0">
                <a:solidFill>
                  <a:srgbClr val="223669"/>
                </a:solidFill>
                <a:latin typeface="CSBFGQ+EBGaramond-Bold" panose="02000500000000000000"/>
                <a:cs typeface="CSBFGQ+EBGaramond-Bold" panose="02000500000000000000"/>
              </a:rPr>
              <a:t>Taskꢀ-ꢀ2</a:t>
            </a:r>
            <a:endParaRPr sz="1800" b="1" spc="-23" dirty="0">
              <a:solidFill>
                <a:srgbClr val="223669"/>
              </a:solidFill>
              <a:latin typeface="CSBFGQ+EBGaramond-Bold" panose="02000500000000000000"/>
              <a:cs typeface="CSBFGQ+EBGaramond-Bold" panose="020005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3300" y="635171"/>
            <a:ext cx="2900743" cy="187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0"/>
              </a:lnSpc>
              <a:spcBef>
                <a:spcPts val="0"/>
              </a:spcBef>
              <a:spcAft>
                <a:spcPts val="0"/>
              </a:spcAft>
            </a:pPr>
            <a:r>
              <a:rPr sz="900" b="1" dirty="0">
                <a:solidFill>
                  <a:srgbClr val="0B5394"/>
                </a:solidFill>
                <a:latin typeface="CSBFGQ+EBGaramond-Bold" panose="02000500000000000000"/>
                <a:cs typeface="CSBFGQ+EBGaramond-Bold" panose="02000500000000000000"/>
              </a:rPr>
              <a:t>CreateꢀUIꢀandꢀimplementꢀvariousꢀcomponentsꢀusingꢀreact</a:t>
            </a:r>
            <a:endParaRPr sz="900" b="1" dirty="0">
              <a:solidFill>
                <a:srgbClr val="0B5394"/>
              </a:solidFill>
              <a:latin typeface="CSBFGQ+EBGaramond-Bold" panose="02000500000000000000"/>
              <a:cs typeface="CSBFGQ+EBGaramond-Bold" panose="0200050000000000000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4750" y="942604"/>
            <a:ext cx="221437" cy="461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  <a:endParaRPr sz="900" dirty="0">
              <a:solidFill>
                <a:srgbClr val="000000"/>
              </a:solidFill>
              <a:latin typeface="SJNKRS+ArialMT" panose="02000500000000000000"/>
              <a:cs typeface="SJNKRS+ArialMT" panose="02000500000000000000"/>
            </a:endParaRPr>
          </a:p>
          <a:p>
            <a:pPr marL="0" marR="0">
              <a:lnSpc>
                <a:spcPts val="1005"/>
              </a:lnSpc>
              <a:spcBef>
                <a:spcPts val="16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  <a:endParaRPr sz="900" dirty="0">
              <a:solidFill>
                <a:srgbClr val="000000"/>
              </a:solidFill>
              <a:latin typeface="SJNKRS+ArialMT" panose="02000500000000000000"/>
              <a:cs typeface="SJNKRS+ArialMT" panose="02000500000000000000"/>
            </a:endParaRPr>
          </a:p>
          <a:p>
            <a:pPr marL="0" marR="0">
              <a:lnSpc>
                <a:spcPts val="1005"/>
              </a:lnSpc>
              <a:spcBef>
                <a:spcPts val="11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  <a:endParaRPr sz="900" dirty="0">
              <a:solidFill>
                <a:srgbClr val="000000"/>
              </a:solidFill>
              <a:latin typeface="SJNKRS+ArialMT" panose="02000500000000000000"/>
              <a:cs typeface="SJNKRS+ArialMT" panose="0200050000000000000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0500" y="933034"/>
            <a:ext cx="2895943" cy="481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5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SplitꢀdesignꢀintoꢀcomponentsꢀandꢀHigherꢀorderꢀComponents</a:t>
            </a:r>
            <a:endParaRPr sz="900" dirty="0">
              <a:solidFill>
                <a:srgbClr val="000000"/>
              </a:solidFill>
              <a:latin typeface="IDNLAK+EBGaramond-Medium" panose="02000500000000000000"/>
              <a:cs typeface="IDNLAK+EBGaramond-Medium" panose="02000500000000000000"/>
            </a:endParaRPr>
          </a:p>
          <a:p>
            <a:pPr marL="0" marR="0">
              <a:lnSpc>
                <a:spcPts val="115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Defineꢀstructureꢀofꢀtheꢀcomponents</a:t>
            </a:r>
            <a:endParaRPr sz="900" dirty="0">
              <a:solidFill>
                <a:srgbClr val="000000"/>
              </a:solidFill>
              <a:latin typeface="IDNLAK+EBGaramond-Medium" panose="02000500000000000000"/>
              <a:cs typeface="IDNLAK+EBGaramond-Medium" panose="02000500000000000000"/>
            </a:endParaRPr>
          </a:p>
          <a:p>
            <a:pPr marL="0" marR="0">
              <a:lnSpc>
                <a:spcPts val="1155"/>
              </a:lnSpc>
              <a:spcBef>
                <a:spcPts val="1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Setꢀtheꢀbasicꢀuiꢀcomponentsꢀwithꢀdummyꢀdata</a:t>
            </a:r>
            <a:endParaRPr sz="900" dirty="0">
              <a:solidFill>
                <a:srgbClr val="000000"/>
              </a:solidFill>
              <a:latin typeface="IDNLAK+EBGaramond-Medium" panose="02000500000000000000"/>
              <a:cs typeface="IDNLAK+EBGaramond-Medium" panose="0200050000000000000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3300" y="1523276"/>
            <a:ext cx="3581972" cy="187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0"/>
              </a:lnSpc>
              <a:spcBef>
                <a:spcPts val="0"/>
              </a:spcBef>
              <a:spcAft>
                <a:spcPts val="0"/>
              </a:spcAft>
            </a:pPr>
            <a:r>
              <a:rPr sz="900" b="1" dirty="0">
                <a:solidFill>
                  <a:srgbClr val="0B5394"/>
                </a:solidFill>
                <a:latin typeface="CSBFGQ+EBGaramond-Bold" panose="02000500000000000000"/>
                <a:cs typeface="CSBFGQ+EBGaramond-Bold" panose="02000500000000000000"/>
              </a:rPr>
              <a:t>IntegrateꢀtheꢀAPIsꢀtoꢀfrontendꢀtoꢀensureꢀtheꢀdynamicꢀfeatureꢀofꢀwebsite</a:t>
            </a:r>
            <a:endParaRPr sz="900" b="1" dirty="0">
              <a:solidFill>
                <a:srgbClr val="0B5394"/>
              </a:solidFill>
              <a:latin typeface="CSBFGQ+EBGaramond-Bold" panose="02000500000000000000"/>
              <a:cs typeface="CSBFGQ+EBGaramond-Bold" panose="0200050000000000000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4750" y="1830710"/>
            <a:ext cx="221437" cy="757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  <a:endParaRPr sz="900" dirty="0">
              <a:solidFill>
                <a:srgbClr val="000000"/>
              </a:solidFill>
              <a:latin typeface="SJNKRS+ArialMT" panose="02000500000000000000"/>
              <a:cs typeface="SJNKRS+ArialMT" panose="02000500000000000000"/>
            </a:endParaRPr>
          </a:p>
          <a:p>
            <a:pPr marL="0" marR="0">
              <a:lnSpc>
                <a:spcPts val="1005"/>
              </a:lnSpc>
              <a:spcBef>
                <a:spcPts val="16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  <a:endParaRPr sz="900" dirty="0">
              <a:solidFill>
                <a:srgbClr val="000000"/>
              </a:solidFill>
              <a:latin typeface="SJNKRS+ArialMT" panose="02000500000000000000"/>
              <a:cs typeface="SJNKRS+ArialMT" panose="02000500000000000000"/>
            </a:endParaRPr>
          </a:p>
          <a:p>
            <a:pPr marL="0" marR="0">
              <a:lnSpc>
                <a:spcPts val="1005"/>
              </a:lnSpc>
              <a:spcBef>
                <a:spcPts val="11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  <a:endParaRPr sz="900" dirty="0">
              <a:solidFill>
                <a:srgbClr val="000000"/>
              </a:solidFill>
              <a:latin typeface="SJNKRS+ArialMT" panose="02000500000000000000"/>
              <a:cs typeface="SJNKRS+ArialMT" panose="02000500000000000000"/>
            </a:endParaRPr>
          </a:p>
          <a:p>
            <a:pPr marL="0" marR="0">
              <a:lnSpc>
                <a:spcPts val="1005"/>
              </a:lnSpc>
              <a:spcBef>
                <a:spcPts val="16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  <a:endParaRPr sz="900" dirty="0">
              <a:solidFill>
                <a:srgbClr val="000000"/>
              </a:solidFill>
              <a:latin typeface="SJNKRS+ArialMT" panose="02000500000000000000"/>
              <a:cs typeface="SJNKRS+ArialMT" panose="02000500000000000000"/>
            </a:endParaRPr>
          </a:p>
          <a:p>
            <a:pPr marL="0" marR="0">
              <a:lnSpc>
                <a:spcPts val="1005"/>
              </a:lnSpc>
              <a:spcBef>
                <a:spcPts val="16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  <a:endParaRPr sz="900" dirty="0">
              <a:solidFill>
                <a:srgbClr val="000000"/>
              </a:solidFill>
              <a:latin typeface="SJNKRS+ArialMT" panose="02000500000000000000"/>
              <a:cs typeface="SJNKRS+ArialMT" panose="0200050000000000000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30500" y="1821140"/>
            <a:ext cx="2693060" cy="77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5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Pointꢀbaseꢀapiꢀtoꢀtheꢀseversꢀbaseꢀurlꢀ</a:t>
            </a:r>
            <a:endParaRPr sz="900" dirty="0">
              <a:solidFill>
                <a:srgbClr val="000000"/>
              </a:solidFill>
              <a:latin typeface="IDNLAK+EBGaramond-Medium" panose="02000500000000000000"/>
              <a:cs typeface="IDNLAK+EBGaramond-Medium" panose="02000500000000000000"/>
            </a:endParaRPr>
          </a:p>
          <a:p>
            <a:pPr marL="0" marR="0">
              <a:lnSpc>
                <a:spcPts val="115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Designꢀapiꢀcallsꢀforꢀeachꢀelementꢀ</a:t>
            </a:r>
            <a:endParaRPr sz="900" dirty="0">
              <a:solidFill>
                <a:srgbClr val="000000"/>
              </a:solidFill>
              <a:latin typeface="IDNLAK+EBGaramond-Medium" panose="02000500000000000000"/>
              <a:cs typeface="IDNLAK+EBGaramond-Medium" panose="02000500000000000000"/>
            </a:endParaRPr>
          </a:p>
          <a:p>
            <a:pPr marL="0" marR="0">
              <a:lnSpc>
                <a:spcPts val="1155"/>
              </a:lnSpc>
              <a:spcBef>
                <a:spcPts val="1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Handleꢀerrorsꢀinꢀtheꢀoutput</a:t>
            </a:r>
            <a:endParaRPr sz="900" dirty="0">
              <a:solidFill>
                <a:srgbClr val="000000"/>
              </a:solidFill>
              <a:latin typeface="IDNLAK+EBGaramond-Medium" panose="02000500000000000000"/>
              <a:cs typeface="IDNLAK+EBGaramond-Medium" panose="02000500000000000000"/>
            </a:endParaRPr>
          </a:p>
          <a:p>
            <a:pPr marL="0" marR="0">
              <a:lnSpc>
                <a:spcPts val="1155"/>
              </a:lnSpc>
              <a:spcBef>
                <a:spcPts val="1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Renderꢀoutputꢀofꢀapisꢀtoꢀdifferentꢀlowꢀlevelꢀcomponents</a:t>
            </a:r>
            <a:endParaRPr sz="900" dirty="0">
              <a:solidFill>
                <a:srgbClr val="000000"/>
              </a:solidFill>
              <a:latin typeface="IDNLAK+EBGaramond-Medium" panose="02000500000000000000"/>
              <a:cs typeface="IDNLAK+EBGaramond-Medium" panose="02000500000000000000"/>
            </a:endParaRPr>
          </a:p>
          <a:p>
            <a:pPr marL="0" marR="0">
              <a:lnSpc>
                <a:spcPts val="115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Secureꢀcontentꢀofꢀpostꢀapisx</a:t>
            </a:r>
            <a:endParaRPr sz="900" dirty="0">
              <a:solidFill>
                <a:srgbClr val="000000"/>
              </a:solidFill>
              <a:latin typeface="IDNLAK+EBGaramond-Medium" panose="02000500000000000000"/>
              <a:cs typeface="IDNLAK+EBGaramond-Medium" panose="0200050000000000000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7187" y="2682362"/>
            <a:ext cx="1748942" cy="302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85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B5394"/>
                </a:solidFill>
                <a:latin typeface="CSBFGQ+EBGaramond-Bold" panose="02000500000000000000"/>
                <a:cs typeface="CSBFGQ+EBGaramond-Bold" panose="02000500000000000000"/>
              </a:rPr>
              <a:t>EvaluationꢀMetric:</a:t>
            </a:r>
            <a:endParaRPr sz="1600" b="1" dirty="0">
              <a:solidFill>
                <a:srgbClr val="0B5394"/>
              </a:solidFill>
              <a:latin typeface="CSBFGQ+EBGaramond-Bold" panose="02000500000000000000"/>
              <a:cs typeface="CSBFGQ+EBGaramond-Bold" panose="0200050000000000000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6899" y="2975374"/>
            <a:ext cx="3020618" cy="266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  <a:r>
              <a:rPr sz="1400" spc="1303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100%ꢀCompletionꢀofꢀtheꢀaboveꢀtasks</a:t>
            </a:r>
            <a:endParaRPr sz="1400" dirty="0">
              <a:solidFill>
                <a:srgbClr val="000000"/>
              </a:solidFill>
              <a:latin typeface="IDNLAK+EBGaramond-Medium" panose="02000500000000000000"/>
              <a:cs typeface="IDNLAK+EBGaramond-Medium" panose="0200050000000000000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8230" y="3595836"/>
            <a:ext cx="1717306" cy="247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CHCNIJ+PublicSans-Bold" panose="02000500000000000000"/>
                <a:cs typeface="CHCNIJ+PublicSans-Bold" panose="02000500000000000000"/>
              </a:rPr>
              <a:t>Learning</a:t>
            </a:r>
            <a:r>
              <a:rPr sz="1400" b="1" dirty="0">
                <a:solidFill>
                  <a:srgbClr val="C88C32"/>
                </a:solidFill>
                <a:latin typeface="CHCNIJ+PublicSans-Bold" panose="02000500000000000000"/>
                <a:cs typeface="CHCNIJ+PublicSans-Bold" panose="02000500000000000000"/>
              </a:rPr>
              <a:t> </a:t>
            </a:r>
            <a:r>
              <a:rPr sz="1400" b="1" dirty="0">
                <a:solidFill>
                  <a:srgbClr val="C88C32"/>
                </a:solidFill>
                <a:latin typeface="CHCNIJ+PublicSans-Bold" panose="02000500000000000000"/>
                <a:cs typeface="CHCNIJ+PublicSans-Bold" panose="02000500000000000000"/>
              </a:rPr>
              <a:t>Outcome</a:t>
            </a:r>
            <a:endParaRPr sz="1400" b="1" dirty="0">
              <a:solidFill>
                <a:srgbClr val="C88C32"/>
              </a:solidFill>
              <a:latin typeface="CHCNIJ+PublicSans-Bold" panose="02000500000000000000"/>
              <a:cs typeface="CHCNIJ+PublicSans-Bold" panose="0200050000000000000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3300" y="3999601"/>
            <a:ext cx="206424" cy="8004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▪</a:t>
            </a:r>
            <a:endParaRPr sz="1200" dirty="0">
              <a:solidFill>
                <a:srgbClr val="000000"/>
              </a:solidFill>
              <a:latin typeface="SJNKRS+ArialMT" panose="02000500000000000000"/>
              <a:cs typeface="SJNKRS+ArialMT" panose="02000500000000000000"/>
            </a:endParaRPr>
          </a:p>
          <a:p>
            <a:pPr marL="0" marR="0">
              <a:lnSpc>
                <a:spcPts val="1340"/>
              </a:lnSpc>
              <a:spcBef>
                <a:spcPts val="265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▪</a:t>
            </a:r>
            <a:endParaRPr sz="1200" dirty="0">
              <a:solidFill>
                <a:srgbClr val="000000"/>
              </a:solidFill>
              <a:latin typeface="SJNKRS+ArialMT" panose="02000500000000000000"/>
              <a:cs typeface="SJNKRS+ArialMT" panose="02000500000000000000"/>
            </a:endParaRPr>
          </a:p>
          <a:p>
            <a:pPr marL="0" marR="0">
              <a:lnSpc>
                <a:spcPts val="1340"/>
              </a:lnSpc>
              <a:spcBef>
                <a:spcPts val="215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▪</a:t>
            </a:r>
            <a:endParaRPr sz="1200" dirty="0">
              <a:solidFill>
                <a:srgbClr val="000000"/>
              </a:solidFill>
              <a:latin typeface="SJNKRS+ArialMT" panose="02000500000000000000"/>
              <a:cs typeface="SJNKRS+ArialMT" panose="02000500000000000000"/>
            </a:endParaRPr>
          </a:p>
          <a:p>
            <a:pPr marL="0" marR="0">
              <a:lnSpc>
                <a:spcPts val="1340"/>
              </a:lnSpc>
              <a:spcBef>
                <a:spcPts val="265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▪</a:t>
            </a:r>
            <a:endParaRPr sz="1200" dirty="0">
              <a:solidFill>
                <a:srgbClr val="000000"/>
              </a:solidFill>
              <a:latin typeface="SJNKRS+ArialMT" panose="02000500000000000000"/>
              <a:cs typeface="SJNKRS+ArialMT" panose="0200050000000000000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38100" y="3986841"/>
            <a:ext cx="3270351" cy="8261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45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DevelopingꢀcomplicatedꢀUIꢀusingꢀreactꢀcomponents</a:t>
            </a:r>
            <a:endParaRPr sz="1200" dirty="0">
              <a:solidFill>
                <a:srgbClr val="000000"/>
              </a:solidFill>
              <a:latin typeface="IDNLAK+EBGaramond-Medium" panose="02000500000000000000"/>
              <a:cs typeface="IDNLAK+EBGaramond-Medium" panose="02000500000000000000"/>
            </a:endParaRPr>
          </a:p>
          <a:p>
            <a:pPr marL="0" marR="0">
              <a:lnSpc>
                <a:spcPts val="1545"/>
              </a:lnSpc>
              <a:spcBef>
                <a:spcPts val="6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Usingꢀpropsꢀdrillingꢀandꢀcontextꢀtoꢀpassꢀvariables</a:t>
            </a:r>
            <a:endParaRPr sz="1200" dirty="0">
              <a:solidFill>
                <a:srgbClr val="000000"/>
              </a:solidFill>
              <a:latin typeface="IDNLAK+EBGaramond-Medium" panose="02000500000000000000"/>
              <a:cs typeface="IDNLAK+EBGaramond-Medium" panose="02000500000000000000"/>
            </a:endParaRPr>
          </a:p>
          <a:p>
            <a:pPr marL="0" marR="0">
              <a:lnSpc>
                <a:spcPts val="1545"/>
              </a:lnSpc>
              <a:spcBef>
                <a:spcPts val="6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Gettingꢀfamiliarꢀwithꢀdifferentꢀtypeꢀofꢀapiꢀcalls</a:t>
            </a:r>
            <a:endParaRPr sz="1200" dirty="0">
              <a:solidFill>
                <a:srgbClr val="000000"/>
              </a:solidFill>
              <a:latin typeface="IDNLAK+EBGaramond-Medium" panose="02000500000000000000"/>
              <a:cs typeface="IDNLAK+EBGaramond-Medium" panose="02000500000000000000"/>
            </a:endParaRPr>
          </a:p>
          <a:p>
            <a:pPr marL="0" marR="0">
              <a:lnSpc>
                <a:spcPts val="1545"/>
              </a:lnSpc>
              <a:spcBef>
                <a:spcPts val="1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Handlingꢀdifferentꢀinputꢀdata</a:t>
            </a:r>
            <a:endParaRPr sz="1200" dirty="0">
              <a:solidFill>
                <a:srgbClr val="000000"/>
              </a:solidFill>
              <a:latin typeface="IDNLAK+EBGaramond-Medium" panose="02000500000000000000"/>
              <a:cs typeface="IDNLAK+EBGaramond-Medium" panose="0200050000000000000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-36830" y="-10160"/>
            <a:ext cx="9180830" cy="51689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91820" y="411480"/>
            <a:ext cx="8084185" cy="26098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CSBFGQ+EBGaramond-Bold" panose="02000500000000000000"/>
                <a:cs typeface="CSBFGQ+EBGaramond-Bold" panose="02000500000000000000"/>
              </a:rPr>
              <a:t>Step-WiseꢀDescription</a:t>
            </a:r>
            <a:endParaRPr sz="1800" b="1" dirty="0">
              <a:solidFill>
                <a:srgbClr val="223669"/>
              </a:solidFill>
              <a:latin typeface="CSBFGQ+EBGaramond-Bold" panose="02000500000000000000"/>
              <a:cs typeface="CSBFGQ+EBGaramond-Bold" panose="02000500000000000000"/>
            </a:endParaRPr>
          </a:p>
          <a:p>
            <a:pPr marL="0" marR="0" indent="45720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223669"/>
                </a:solidFill>
                <a:latin typeface="Times New Roman" panose="02020603050405020304" charset="0"/>
                <a:cs typeface="Times New Roman" panose="02020603050405020304" charset="0"/>
              </a:rPr>
              <a:t>1.Framework Selection</a:t>
            </a:r>
            <a:endParaRPr lang="en-US" sz="1200" dirty="0">
              <a:solidFill>
                <a:srgbClr val="223669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marR="0" indent="45720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223669"/>
                </a:solidFill>
                <a:latin typeface="Times New Roman" panose="02020603050405020304" charset="0"/>
                <a:cs typeface="Times New Roman" panose="02020603050405020304" charset="0"/>
              </a:rPr>
              <a:t>2. Integrated Development Environment (IDE)</a:t>
            </a:r>
            <a:endParaRPr lang="en-US" sz="1200" dirty="0">
              <a:solidFill>
                <a:srgbClr val="223669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marR="0" indent="45720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223669"/>
                </a:solidFill>
                <a:latin typeface="Times New Roman" panose="02020603050405020304" charset="0"/>
                <a:cs typeface="Times New Roman" panose="02020603050405020304" charset="0"/>
              </a:rPr>
              <a:t>3.Design and Wireframing</a:t>
            </a:r>
            <a:endParaRPr lang="en-US" sz="1200" dirty="0">
              <a:solidFill>
                <a:srgbClr val="223669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marR="0" indent="45720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223669"/>
                </a:solidFill>
                <a:latin typeface="Times New Roman" panose="02020603050405020304" charset="0"/>
                <a:cs typeface="Times New Roman" panose="02020603050405020304" charset="0"/>
              </a:rPr>
              <a:t>4.Coding and Component Development</a:t>
            </a:r>
            <a:endParaRPr lang="en-US" sz="1200" dirty="0">
              <a:solidFill>
                <a:srgbClr val="223669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marR="0" indent="45720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223669"/>
                </a:solidFill>
                <a:latin typeface="Times New Roman" panose="02020603050405020304" charset="0"/>
                <a:cs typeface="Times New Roman" panose="02020603050405020304" charset="0"/>
              </a:rPr>
              <a:t>5.Testing and Quality Assurance</a:t>
            </a:r>
            <a:endParaRPr lang="en-US" sz="1200" dirty="0">
              <a:solidFill>
                <a:srgbClr val="223669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marR="0" indent="45720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223669"/>
                </a:solidFill>
                <a:latin typeface="Times New Roman" panose="02020603050405020304" charset="0"/>
                <a:cs typeface="Times New Roman" panose="02020603050405020304" charset="0"/>
              </a:rPr>
              <a:t>6.Deployment and Maintenance</a:t>
            </a:r>
            <a:endParaRPr lang="en-US" sz="1200" dirty="0">
              <a:solidFill>
                <a:srgbClr val="223669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223669"/>
                </a:solidFill>
                <a:latin typeface="CSBFGQ+EBGaramond-Bold" panose="02000500000000000000"/>
                <a:cs typeface="CSBFGQ+EBGaramond-Bold" panose="02000500000000000000"/>
              </a:rPr>
              <a:t>   </a:t>
            </a:r>
            <a:endParaRPr lang="en-US" sz="1800" b="1" dirty="0">
              <a:solidFill>
                <a:srgbClr val="223669"/>
              </a:solidFill>
              <a:latin typeface="CSBFGQ+EBGaramond-Bold" panose="02000500000000000000"/>
              <a:cs typeface="CSBFGQ+EBGaramond-Bold" panose="020005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1820" y="3112135"/>
            <a:ext cx="8382000" cy="17665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C88C32"/>
                </a:solidFill>
                <a:latin typeface="CSBFGQ+EBGaramond-Bold" panose="02000500000000000000"/>
                <a:cs typeface="CSBFGQ+EBGaramond-Bold" panose="02000500000000000000"/>
              </a:rPr>
              <a:t>Summaryꢀofꢀyourꢀtask</a:t>
            </a:r>
            <a:endParaRPr sz="1800" b="1" dirty="0">
              <a:solidFill>
                <a:srgbClr val="C88C32"/>
              </a:solidFill>
              <a:latin typeface="CSBFGQ+EBGaramond-Bold" panose="02000500000000000000"/>
              <a:cs typeface="CSBFGQ+EBGaramond-Bold" panose="02000500000000000000"/>
            </a:endParaRPr>
          </a:p>
          <a:p>
            <a:pPr marL="171450" marR="0" indent="-171450">
              <a:lnSpc>
                <a:spcPts val="2345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q"/>
            </a:pPr>
            <a:r>
              <a:rPr sz="12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Developing the front end of a news media application involves careful planning, selection of the right technology stack, and a strong focus on design, development, testing, deployment, and ongoing maintenance. </a:t>
            </a:r>
            <a:endParaRPr sz="12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marR="0" indent="-171450">
              <a:lnSpc>
                <a:spcPts val="2345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q"/>
            </a:pPr>
            <a:r>
              <a:rPr sz="12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Choosing an appropriate framework and tools, along with a seamless workflow, is essential for creating a user-friendly and feature-rich news application that can deliver timely and reliable news content to its audience.</a:t>
            </a:r>
            <a:endParaRPr sz="12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84724" y="192514"/>
            <a:ext cx="2988868" cy="4352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5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C88C32"/>
                </a:solidFill>
                <a:latin typeface="CSBFGQ+EBGaramond-Bold" panose="02000500000000000000"/>
                <a:cs typeface="CSBFGQ+EBGaramond-Bold" panose="02000500000000000000"/>
              </a:rPr>
              <a:t>AssessmentꢀParameter</a:t>
            </a:r>
            <a:endParaRPr sz="2400" b="1" dirty="0">
              <a:solidFill>
                <a:srgbClr val="C88C32"/>
              </a:solidFill>
              <a:latin typeface="CSBFGQ+EBGaramond-Bold" panose="02000500000000000000"/>
              <a:cs typeface="CSBFGQ+EBGaramond-Bold" panose="020005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3672" y="961898"/>
            <a:ext cx="1542414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SetupꢀProjectꢀforꢀCalculatorꢀ</a:t>
            </a:r>
            <a:endParaRPr sz="1000" dirty="0">
              <a:solidFill>
                <a:srgbClr val="000000"/>
              </a:solidFill>
              <a:latin typeface="LNEEUU+EBGaramond-Regular" panose="02000500000000000000"/>
              <a:cs typeface="LNEEUU+EBGaramond-Regular" panose="02000500000000000000"/>
            </a:endParaRPr>
          </a:p>
          <a:p>
            <a:pPr marL="102362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project</a:t>
            </a:r>
            <a:endParaRPr sz="1000" dirty="0">
              <a:solidFill>
                <a:srgbClr val="000000"/>
              </a:solidFill>
              <a:latin typeface="LNEEUU+EBGaramond-Regular" panose="02000500000000000000"/>
              <a:cs typeface="LNEEUU+EBGaramond-Regular" panose="0200050000000000000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06940" y="961898"/>
            <a:ext cx="1537842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Setupꢀbasicꢀstructureꢀofꢀtext-</a:t>
            </a:r>
            <a:endParaRPr sz="1000" dirty="0">
              <a:solidFill>
                <a:srgbClr val="000000"/>
              </a:solidFill>
              <a:latin typeface="LNEEUU+EBGaramond-Regular" panose="02000500000000000000"/>
              <a:cs typeface="LNEEUU+EBGaramond-Regular" panose="02000500000000000000"/>
            </a:endParaRP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editorꢀproject</a:t>
            </a:r>
            <a:endParaRPr sz="1000" dirty="0">
              <a:solidFill>
                <a:srgbClr val="000000"/>
              </a:solidFill>
              <a:latin typeface="LNEEUU+EBGaramond-Regular" panose="02000500000000000000"/>
              <a:cs typeface="LNEEUU+EBGaramond-Regular" panose="0200050000000000000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5025" y="2189413"/>
            <a:ext cx="1869185" cy="3522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Createꢀaꢀmainꢀcomponentꢀwithꢀtheꢀ</a:t>
            </a:r>
            <a:endParaRPr sz="1000" dirty="0">
              <a:solidFill>
                <a:srgbClr val="000000"/>
              </a:solidFill>
              <a:latin typeface="LNEEUU+EBGaramond-Regular" panose="02000500000000000000"/>
              <a:cs typeface="LNEEUU+EBGaramond-Regular" panose="02000500000000000000"/>
            </a:endParaRPr>
          </a:p>
          <a:p>
            <a:pPr marL="33020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outerꢀstructureꢀofꢀcalculator</a:t>
            </a:r>
            <a:endParaRPr sz="1000" dirty="0">
              <a:solidFill>
                <a:srgbClr val="000000"/>
              </a:solidFill>
              <a:latin typeface="LNEEUU+EBGaramond-Regular" panose="02000500000000000000"/>
              <a:cs typeface="LNEEUU+EBGaramond-Regular" panose="0200050000000000000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78577" y="2189404"/>
            <a:ext cx="1612900" cy="3522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Createꢀmainꢀcomponentꢀwithꢀ</a:t>
            </a:r>
            <a:endParaRPr sz="1000" dirty="0">
              <a:solidFill>
                <a:srgbClr val="000000"/>
              </a:solidFill>
              <a:latin typeface="LNEEUU+EBGaramond-Regular" panose="02000500000000000000"/>
              <a:cs typeface="LNEEUU+EBGaramond-Regular" panose="02000500000000000000"/>
            </a:endParaRP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allꢀfeatureꢀbuttons</a:t>
            </a:r>
            <a:endParaRPr sz="1000" dirty="0">
              <a:solidFill>
                <a:srgbClr val="000000"/>
              </a:solidFill>
              <a:latin typeface="LNEEUU+EBGaramond-Regular" panose="02000500000000000000"/>
              <a:cs typeface="LNEEUU+EBGaramond-Regular" panose="0200050000000000000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55551" y="2269240"/>
            <a:ext cx="1198016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CSBFGQ+EBGaramond-Bold" panose="02000500000000000000"/>
                <a:cs typeface="CSBFGQ+EBGaramond-Bold" panose="02000500000000000000"/>
              </a:rPr>
              <a:t>Check-List</a:t>
            </a:r>
            <a:endParaRPr sz="1800" b="1" dirty="0">
              <a:solidFill>
                <a:srgbClr val="223669"/>
              </a:solidFill>
              <a:latin typeface="CSBFGQ+EBGaramond-Bold" panose="02000500000000000000"/>
              <a:cs typeface="CSBFGQ+EBGaramond-Bold" panose="0200050000000000000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69970" y="3449640"/>
            <a:ext cx="1534540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Createꢀaꢀbuttonꢀcomponentꢀ</a:t>
            </a:r>
            <a:endParaRPr sz="1000" dirty="0">
              <a:solidFill>
                <a:srgbClr val="000000"/>
              </a:solidFill>
              <a:latin typeface="LNEEUU+EBGaramond-Regular" panose="02000500000000000000"/>
              <a:cs typeface="LNEEUU+EBGaramond-Regular" panose="02000500000000000000"/>
            </a:endParaRPr>
          </a:p>
          <a:p>
            <a:pPr marL="33147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withꢀonꢀclickꢀhandler</a:t>
            </a:r>
            <a:endParaRPr sz="1000" dirty="0">
              <a:solidFill>
                <a:srgbClr val="000000"/>
              </a:solidFill>
              <a:latin typeface="LNEEUU+EBGaramond-Regular" panose="02000500000000000000"/>
              <a:cs typeface="LNEEUU+EBGaramond-Regular" panose="0200050000000000000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93713" y="3449640"/>
            <a:ext cx="1513840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Createꢀaꢀjsonꢀobjectꢀtoꢀstoreꢀ</a:t>
            </a:r>
            <a:endParaRPr sz="1000" dirty="0">
              <a:solidFill>
                <a:srgbClr val="000000"/>
              </a:solidFill>
              <a:latin typeface="LNEEUU+EBGaramond-Regular" panose="02000500000000000000"/>
              <a:cs typeface="LNEEUU+EBGaramond-Regular" panose="02000500000000000000"/>
            </a:endParaRP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dataꢀforꢀtextꢀeditor</a:t>
            </a:r>
            <a:endParaRPr sz="1000" dirty="0">
              <a:solidFill>
                <a:srgbClr val="000000"/>
              </a:solidFill>
              <a:latin typeface="LNEEUU+EBGaramond-Regular" panose="02000500000000000000"/>
              <a:cs typeface="LNEEUU+EBGaramond-Regular" panose="0200050000000000000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42082" y="4259340"/>
            <a:ext cx="1557147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Createꢀaꢀ`ꢀevaluateExpresion`ꢀ</a:t>
            </a:r>
            <a:endParaRPr sz="1000" dirty="0">
              <a:solidFill>
                <a:srgbClr val="000000"/>
              </a:solidFill>
              <a:latin typeface="LNEEUU+EBGaramond-Regular" panose="02000500000000000000"/>
              <a:cs typeface="LNEEUU+EBGaramond-Regular" panose="02000500000000000000"/>
            </a:endParaRPr>
          </a:p>
          <a:p>
            <a:pPr marL="12827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functionꢀtoꢀevaluateꢀvalue</a:t>
            </a:r>
            <a:endParaRPr sz="1000" dirty="0">
              <a:solidFill>
                <a:srgbClr val="000000"/>
              </a:solidFill>
              <a:latin typeface="LNEEUU+EBGaramond-Regular" panose="02000500000000000000"/>
              <a:cs typeface="LNEEUU+EBGaramond-Regular" panose="0200050000000000000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76365" y="4335540"/>
            <a:ext cx="1386078" cy="199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Pushꢀbothꢀcodeꢀtoꢀgithub</a:t>
            </a:r>
            <a:endParaRPr sz="1000" dirty="0">
              <a:solidFill>
                <a:srgbClr val="000000"/>
              </a:solidFill>
              <a:latin typeface="LNEEUU+EBGaramond-Regular" panose="02000500000000000000"/>
              <a:cs typeface="LNEEUU+EBGaramond-Regular" panose="0200050000000000000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LFRMA+PublicSans-BoldItalic" panose="02000500000000000000"/>
                <a:cs typeface="SLFRMA+PublicSans-BoldItalic" panose="02000500000000000000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SLFRMA+PublicSans-BoldItalic" panose="02000500000000000000"/>
                <a:cs typeface="SLFRMA+PublicSans-BoldItalic" panose="02000500000000000000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LFRMA+PublicSans-BoldItalic" panose="02000500000000000000"/>
                <a:cs typeface="SLFRMA+PublicSans-BoldItalic" panose="02000500000000000000"/>
              </a:rPr>
              <a:t>Github</a:t>
            </a:r>
            <a:endParaRPr sz="1800" b="1" dirty="0">
              <a:solidFill>
                <a:srgbClr val="FFFFFF"/>
              </a:solidFill>
              <a:latin typeface="SLFRMA+PublicSans-BoldItalic" panose="02000500000000000000"/>
              <a:cs typeface="SLFRMA+PublicSans-BoldItalic" panose="020005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83660" y="2270760"/>
            <a:ext cx="3913505" cy="3276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https://github.com/cleverGokul/NM-AIT-GROUP12</a:t>
            </a:r>
            <a:endParaRPr sz="11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ps to Prepare for an Exam by Slidesgo">
  <a:themeElements>
    <a:clrScheme name="Simple Light">
      <a:dk1>
        <a:srgbClr val="210A26"/>
      </a:dk1>
      <a:lt1>
        <a:srgbClr val="4D476D"/>
      </a:lt1>
      <a:dk2>
        <a:srgbClr val="A0BFDB"/>
      </a:dk2>
      <a:lt2>
        <a:srgbClr val="DFF3F8"/>
      </a:lt2>
      <a:accent1>
        <a:srgbClr val="EA3554"/>
      </a:accent1>
      <a:accent2>
        <a:srgbClr val="FFA406"/>
      </a:accent2>
      <a:accent3>
        <a:srgbClr val="C1712D"/>
      </a:accent3>
      <a:accent4>
        <a:srgbClr val="1D9E4E"/>
      </a:accent4>
      <a:accent5>
        <a:srgbClr val="3169F8"/>
      </a:accent5>
      <a:accent6>
        <a:srgbClr val="FFFFFF"/>
      </a:accent6>
      <a:hlink>
        <a:srgbClr val="210A2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2456</Words>
  <Application>WPS Presentation</Application>
  <PresentationFormat>On-screen Show (4:3)</PresentationFormat>
  <Paragraphs>140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29" baseType="lpstr">
      <vt:lpstr>Arial</vt:lpstr>
      <vt:lpstr>SimSun</vt:lpstr>
      <vt:lpstr>Wingdings</vt:lpstr>
      <vt:lpstr>Poppins Black</vt:lpstr>
      <vt:lpstr>Segoe Print</vt:lpstr>
      <vt:lpstr>Poppins</vt:lpstr>
      <vt:lpstr>Arial</vt:lpstr>
      <vt:lpstr>Bebas Neue</vt:lpstr>
      <vt:lpstr>Times New Roman</vt:lpstr>
      <vt:lpstr>CSBFGQ+EBGaramond-Bold</vt:lpstr>
      <vt:lpstr>SJNKRS+ArialMT</vt:lpstr>
      <vt:lpstr>IDNLAK+EBGaramond-Medium</vt:lpstr>
      <vt:lpstr>Times New Roman</vt:lpstr>
      <vt:lpstr>CHCNIJ+PublicSans-Bold</vt:lpstr>
      <vt:lpstr>Wingdings</vt:lpstr>
      <vt:lpstr>LNEEUU+EBGaramond-Regular</vt:lpstr>
      <vt:lpstr>SLFRMA+PublicSans-BoldItalic</vt:lpstr>
      <vt:lpstr>Microsoft YaHei</vt:lpstr>
      <vt:lpstr>Arial Unicode MS</vt:lpstr>
      <vt:lpstr>Calibri</vt:lpstr>
      <vt:lpstr>Theme Office</vt:lpstr>
      <vt:lpstr>Tips to Prepare for an Exam by Slidesgo</vt:lpstr>
      <vt:lpstr>“News Media Application ”  Task - 2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/>
  <cp:lastModifiedBy>kural</cp:lastModifiedBy>
  <cp:revision>5</cp:revision>
  <dcterms:created xsi:type="dcterms:W3CDTF">2023-10-30T05:21:00Z</dcterms:created>
  <dcterms:modified xsi:type="dcterms:W3CDTF">2023-10-30T09:45:48Z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0D52F86D587D4D6CA49972E1FC9479E7_13</vt:lpwstr>
  </property>
  <property fmtid="{D5CDD505-2E9C-101B-9397-08002B2CF9AE}" pid="3" name="KSOProductBuildVer">
    <vt:lpwstr>1033-12.2.0.13266</vt:lpwstr>
  </property>
</Properties>
</file>