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767" r:id="rId3"/>
    <p:sldMasterId id="2147483885" r:id="rId4"/>
  </p:sldMasterIdLst>
  <p:notesMasterIdLst>
    <p:notesMasterId r:id="rId6"/>
  </p:notesMasterIdLst>
  <p:sldIdLst>
    <p:sldId id="264" r:id="rId5"/>
    <p:sldId id="266" r:id="rId7"/>
    <p:sldId id="258" r:id="rId8"/>
    <p:sldId id="259" r:id="rId9"/>
    <p:sldId id="260" r:id="rId10"/>
    <p:sldId id="261" r:id="rId11"/>
    <p:sldId id="262" r:id="rId12"/>
  </p:sldIdLst>
  <p:sldSz cx="9144000" cy="5143500"/>
  <p:notesSz cx="6858000" cy="9144000"/>
  <p:embeddedFontLst>
    <p:embeddedFont>
      <p:font typeface="Public Sans"/>
      <p:regular r:id="rId16"/>
    </p:embeddedFont>
    <p:embeddedFont>
      <p:font typeface="Calibri" panose="020F0502020204030204"/>
      <p:regular r:id="rId17"/>
    </p:embeddedFont>
    <p:embeddedFont>
      <p:font typeface="EB Garamond"/>
      <p:regular r:id="rId18"/>
      <p:bold r:id="rId19"/>
      <p:italic r:id="rId20"/>
      <p:boldItalic r:id="rId21"/>
    </p:embeddedFont>
    <p:embeddedFont>
      <p:font typeface="EB Garamond ExtraBold"/>
      <p:bold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395" userDrawn="1">
          <p15:clr>
            <a:srgbClr val="A4A3A4"/>
          </p15:clr>
        </p15:guide>
        <p15:guide id="2" pos="2880" userDrawn="1">
          <p15:clr>
            <a:srgbClr val="9AA0A6"/>
          </p15:clr>
        </p15:guide>
        <p15:guide id="3" orient="horz" pos="1429" userDrawn="1">
          <p15:clr>
            <a:srgbClr val="A4A3A4"/>
          </p15:clr>
        </p15:guide>
        <p15:guide id="4" pos="423" userDrawn="1">
          <p15:clr>
            <a:srgbClr val="A4A3A4"/>
          </p15:clr>
        </p15:guide>
        <p15:guide id="5" orient="horz" pos="149" userDrawn="1">
          <p15:clr>
            <a:srgbClr val="A4A3A4"/>
          </p15:clr>
        </p15:guide>
        <p15:guide id="6" orient="horz" pos="2787" userDrawn="1">
          <p15:clr>
            <a:srgbClr val="A4A3A4"/>
          </p15:clr>
        </p15:guide>
        <p15:guide id="7" pos="2001" userDrawn="1">
          <p15:clr>
            <a:srgbClr val="A4A3A4"/>
          </p15:clr>
        </p15:guide>
        <p15:guide id="8" pos="33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395"/>
        <p:guide pos="2880"/>
        <p:guide orient="horz" pos="1429"/>
        <p:guide pos="423"/>
        <p:guide orient="horz" pos="149"/>
        <p:guide orient="horz" pos="2787"/>
        <p:guide pos="2001"/>
        <p:guide pos="338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3" Type="http://schemas.openxmlformats.org/officeDocument/2006/relationships/font" Target="fonts/font8.fntdata"/><Relationship Id="rId22" Type="http://schemas.openxmlformats.org/officeDocument/2006/relationships/font" Target="fonts/font7.fntdata"/><Relationship Id="rId21" Type="http://schemas.openxmlformats.org/officeDocument/2006/relationships/font" Target="fonts/font6.fntdata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66" name="Shape 3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7" name="Google Shape;3667;g2139c03855d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68" name="Google Shape;3668;g2139c03855d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76" name="Shape 3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7" name="Google Shape;3677;g2139e008f02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3678" name="Google Shape;3678;g2139e008f02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83" name="Shape 3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4" name="Google Shape;3684;g2139c03855d_0_186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5" name="Google Shape;3685;g2139c03855d_0_18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97" name="Shape 3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8" name="Google Shape;3698;p2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3699" name="Google Shape;3699;p212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03" name="Shape 3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4" name="Google Shape;3704;p2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3705" name="Google Shape;3705;p213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4" Type="http://schemas.openxmlformats.org/officeDocument/2006/relationships/image" Target="../media/image27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4" Type="http://schemas.openxmlformats.org/officeDocument/2006/relationships/image" Target="../media/image28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4" Type="http://schemas.openxmlformats.org/officeDocument/2006/relationships/image" Target="../media/image27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4" Type="http://schemas.openxmlformats.org/officeDocument/2006/relationships/image" Target="../media/image28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4" Type="http://schemas.openxmlformats.org/officeDocument/2006/relationships/image" Target="../media/image32.png"/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/Relationships>
</file>

<file path=ppt/slideLayouts/_rels/slideLayout221.xml.rels><?xml version="1.0" encoding="UTF-8" standalone="yes"?>
<Relationships xmlns="http://schemas.openxmlformats.org/package/2006/relationships"><Relationship Id="rId4" Type="http://schemas.openxmlformats.org/officeDocument/2006/relationships/image" Target="../media/image27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22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8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223.xml.rels><?xml version="1.0" encoding="UTF-8" standalone="yes"?>
<Relationships xmlns="http://schemas.openxmlformats.org/package/2006/relationships"><Relationship Id="rId4" Type="http://schemas.openxmlformats.org/officeDocument/2006/relationships/image" Target="../media/image27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224.xml.rels><?xml version="1.0" encoding="UTF-8" standalone="yes"?>
<Relationships xmlns="http://schemas.openxmlformats.org/package/2006/relationships"><Relationship Id="rId4" Type="http://schemas.openxmlformats.org/officeDocument/2006/relationships/image" Target="../media/image28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225.xml.rels><?xml version="1.0" encoding="UTF-8" standalone="yes"?>
<Relationships xmlns="http://schemas.openxmlformats.org/package/2006/relationships"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22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2.png"/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/Relationships>
</file>

<file path=ppt/slideLayouts/_rels/slideLayout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14" descr="Diagram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14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214"/>
          <p:cNvSpPr txBox="1"/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/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/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" name="Google Shape;73;p222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01" name="Google Shape;1701;p313"/>
          <p:cNvSpPr txBox="1"/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702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16" name="Google Shape;1716;p314"/>
          <p:cNvSpPr txBox="1"/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717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/>
          <a:srcRect l="11613" t="29182"/>
          <a:stretch>
            <a:fillRect/>
          </a:stretch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23" name="Google Shape;1723;p315"/>
          <p:cNvSpPr txBox="1"/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24" name="Google Shape;1724;p315"/>
          <p:cNvSpPr txBox="1"/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/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733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/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/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740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/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748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/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/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755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/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76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/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68" name="Google Shape;1768;p321"/>
          <p:cNvSpPr txBox="1"/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769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/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74" name="Google Shape;1774;p322"/>
          <p:cNvSpPr txBox="1"/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33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 panose="020F0502020204030204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/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1" name="Google Shape;81;p223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/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33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/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84" name="Google Shape;1784;p323"/>
          <p:cNvSpPr txBox="1"/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785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/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33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/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94" name="Google Shape;1794;p324"/>
          <p:cNvSpPr txBox="1"/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795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8" name="Google Shape;1798;p325"/>
          <p:cNvSpPr/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/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01" name="Google Shape;1801;p325"/>
          <p:cNvSpPr txBox="1"/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802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5" name="Google Shape;1805;p326"/>
          <p:cNvSpPr/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/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08" name="Google Shape;1808;p326"/>
          <p:cNvSpPr txBox="1"/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809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2" name="Google Shape;1812;p327"/>
          <p:cNvSpPr/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/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15" name="Google Shape;1815;p327"/>
          <p:cNvSpPr txBox="1"/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816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/>
          <a:srcRect l="20567" r="20566" b="45930"/>
          <a:stretch>
            <a:fillRect/>
          </a:stretch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/>
          <a:srcRect l="20443" r="22451"/>
          <a:stretch>
            <a:fillRect/>
          </a:stretch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/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23" name="Google Shape;1823;p328"/>
          <p:cNvSpPr txBox="1"/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824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827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829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0" name="Google Shape;1830;g1f5d965ad35_0_18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1" name="Google Shape;1831;g1f5d965ad35_0_1855"/>
          <p:cNvGrpSpPr/>
          <p:nvPr/>
        </p:nvGrpSpPr>
        <p:grpSpPr>
          <a:xfrm>
            <a:off x="270520" y="225967"/>
            <a:ext cx="175200" cy="4733543"/>
            <a:chOff x="270520" y="1140367"/>
            <a:chExt cx="175200" cy="4733543"/>
          </a:xfrm>
        </p:grpSpPr>
        <p:grpSp>
          <p:nvGrpSpPr>
            <p:cNvPr id="1832" name="Google Shape;1832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833" name="Google Shape;1833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1834" name="Google Shape;1834;g1f5d965ad35_0_1855"/>
              <p:cNvCxnSpPr/>
              <p:nvPr/>
            </p:nvCxnSpPr>
            <p:spPr>
              <a:xfrm>
                <a:off x="216745" y="4817772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35" name="Google Shape;1835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1836" name="Google Shape;1836;g1f5d965ad35_0_1855"/>
              <p:cNvCxnSpPr/>
              <p:nvPr/>
            </p:nvCxnSpPr>
            <p:spPr>
              <a:xfrm>
                <a:off x="216745" y="1402852"/>
                <a:ext cx="0" cy="2812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37" name="Google Shape;1837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/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9" name="Google Shape;89;p224"/>
          <p:cNvSpPr txBox="1"/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" name="Google Shape;90;p224"/>
          <p:cNvSpPr txBox="1"/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838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9" name="Google Shape;1839;g1f5d965ad35_0_1844" descr="Diagram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0" name="Google Shape;1840;g1f5d965ad35_0_1844"/>
          <p:cNvCxnSpPr/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41" name="Google Shape;1841;g1f5d965ad35_0_1844"/>
          <p:cNvSpPr txBox="1"/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842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" name="Google Shape;1843;g1f5d965ad35_0_1848" descr="A picture containing person, computer, indoor&#10;&#10;Description automatically generated"/>
          <p:cNvPicPr preferRelativeResize="0"/>
          <p:nvPr/>
        </p:nvPicPr>
        <p:blipFill rotWithShape="1">
          <a:blip r:embed="rId2"/>
          <a:srcRect r="11110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" name="Google Shape;1844;g1f5d965ad35_0_184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5" name="Google Shape;1845;g1f5d965ad35_0_184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46" name="Google Shape;1846;g1f5d965ad35_0_184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47" name="Google Shape;1847;g1f5d965ad35_0_1848"/>
          <p:cNvSpPr txBox="1"/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48" name="Google Shape;1848;g1f5d965ad35_0_1848"/>
          <p:cNvSpPr txBox="1"/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849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0" name="Google Shape;1850;g1f5d965ad35_0_1864" descr="A computer on a table&#10;&#10;Description automatically generated with medium confidence"/>
          <p:cNvPicPr preferRelativeResize="0"/>
          <p:nvPr/>
        </p:nvPicPr>
        <p:blipFill rotWithShape="1">
          <a:blip r:embed="rId2"/>
          <a:srcRect t="8555" r="1748" b="8546"/>
          <a:stretch>
            <a:fillRect/>
          </a:stretch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1" name="Google Shape;1851;g1f5d965ad35_0_186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853" name="Google Shape;1853;g1f5d965ad35_0_1864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55" name="Google Shape;1855;g1f5d965ad35_0_1864"/>
          <p:cNvSpPr txBox="1"/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56" name="Google Shape;1856;g1f5d965ad35_0_1864"/>
          <p:cNvSpPr txBox="1"/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857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8" name="Google Shape;1858;g1f5d965ad35_0_1872" descr="Graphical user interface, applicati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9" name="Google Shape;1859;g1f5d965ad35_0_187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860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1" name="Google Shape;1861;g1f5d965ad35_0_1875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g1f5d965ad35_0_187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g1f5d965ad35_0_1875"/>
          <p:cNvSpPr txBox="1"/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64" name="Google Shape;1864;g1f5d965ad35_0_1875"/>
          <p:cNvSpPr txBox="1"/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65" name="Google Shape;1865;g1f5d965ad35_0_187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6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867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8" name="Google Shape;1868;g1f5d965ad35_0_1882"/>
          <p:cNvPicPr preferRelativeResize="0"/>
          <p:nvPr/>
        </p:nvPicPr>
        <p:blipFill rotWithShape="1">
          <a:blip r:embed="rId2"/>
          <a:srcRect l="16977" t="14935" r="19505" b="5407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g1f5d965ad35_0_188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0" name="Google Shape;1870;g1f5d965ad35_0_1882"/>
          <p:cNvSpPr txBox="1"/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71" name="Google Shape;1871;g1f5d965ad35_0_1882"/>
          <p:cNvSpPr txBox="1"/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72" name="Google Shape;1872;g1f5d965ad35_0_1882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73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874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76" name="Google Shape;1876;g1f5d965ad35_0_188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g1f5d965ad35_0_1889"/>
          <p:cNvSpPr/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8" name="Google Shape;1878;g1f5d965ad35_0_1889"/>
          <p:cNvSpPr txBox="1"/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79" name="Google Shape;1879;g1f5d965ad35_0_188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80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88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Google Shape;1882;g1f5d965ad35_0_189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g1f5d965ad35_0_1896"/>
          <p:cNvSpPr/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4" name="Google Shape;1884;g1f5d965ad35_0_1896"/>
          <p:cNvSpPr txBox="1"/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85" name="Google Shape;1885;g1f5d965ad35_0_1896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86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887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8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889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5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 panose="020F0502020204030204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1890" name="Google Shape;1890;g1f5d965ad35_0_1902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1" name="Google Shape;1891;g1f5d965ad35_0_190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g1f5d965ad35_0_1902"/>
          <p:cNvSpPr txBox="1"/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93" name="Google Shape;1893;g1f5d965ad35_0_1902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94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895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97" name="Google Shape;1897;g1f5d965ad35_0_191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g1f5d965ad35_0_1910"/>
          <p:cNvSpPr/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899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0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1" name="Google Shape;1901;g1f5d965ad35_0_1910"/>
          <p:cNvSpPr txBox="1"/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02" name="Google Shape;1902;g1f5d965ad35_0_1910"/>
          <p:cNvSpPr txBox="1"/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/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7" name="Google Shape;97;p225"/>
          <p:cNvSpPr txBox="1"/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8" name="Google Shape;98;p225"/>
          <p:cNvSpPr txBox="1"/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903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05" name="Google Shape;1905;g1f5d965ad35_0_19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g1f5d965ad35_0_1918"/>
          <p:cNvSpPr/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7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8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9" name="Google Shape;1909;g1f5d965ad35_0_1918"/>
          <p:cNvSpPr txBox="1"/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10" name="Google Shape;1910;g1f5d965ad35_0_1918"/>
          <p:cNvSpPr txBox="1"/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91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13" name="Google Shape;1913;g1f5d965ad35_0_19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g1f5d965ad35_0_1926"/>
          <p:cNvSpPr/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15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16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17" name="Google Shape;1917;g1f5d965ad35_0_1926"/>
          <p:cNvSpPr txBox="1"/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18" name="Google Shape;1918;g1f5d965ad35_0_1926"/>
          <p:cNvSpPr txBox="1"/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919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0" name="Google Shape;1920;g1f5d965ad35_0_193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g1f5d965ad35_0_1934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22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23" name="Google Shape;1923;g1f5d965ad35_0_1934"/>
          <p:cNvSpPr txBox="1"/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924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" name="Google Shape;1925;g1f5d965ad35_0_19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g1f5d965ad35_0_193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27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28" name="Google Shape;1928;g1f5d965ad35_0_1939"/>
          <p:cNvSpPr txBox="1"/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929" name="Google Shape;1929;g1f5d965ad35_0_1939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0" name="Google Shape;1930;g1f5d965ad35_0_1939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g1f5d965ad35_0_1939"/>
          <p:cNvSpPr txBox="1"/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932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3" name="Google Shape;1933;g1f5d965ad35_0_19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g1f5d965ad35_0_194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35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36" name="Google Shape;1936;g1f5d965ad35_0_1947"/>
          <p:cNvSpPr txBox="1"/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937" name="Google Shape;1937;g1f5d965ad35_0_1947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8" name="Google Shape;1938;g1f5d965ad35_0_1947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9" name="Google Shape;1939;g1f5d965ad35_0_1947"/>
          <p:cNvSpPr txBox="1"/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940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1" name="Google Shape;1941;g1f5d965ad35_0_19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Google Shape;1942;g1f5d965ad35_0_195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43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44" name="Google Shape;1944;g1f5d965ad35_0_1955"/>
          <p:cNvSpPr txBox="1"/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945" name="Google Shape;1945;g1f5d965ad35_0_1955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46" name="Google Shape;1946;g1f5d965ad35_0_195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g1f5d965ad35_0_1955"/>
          <p:cNvSpPr txBox="1"/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948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9" name="Google Shape;1949;g1f5d965ad35_0_196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g1f5d965ad35_0_1963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51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52" name="Google Shape;1952;g1f5d965ad35_0_1963"/>
          <p:cNvSpPr txBox="1"/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953" name="Google Shape;1953;g1f5d965ad35_0_1963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54" name="Google Shape;1954;g1f5d965ad35_0_196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g1f5d965ad35_0_1963"/>
          <p:cNvSpPr txBox="1"/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956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7" name="Google Shape;1957;g1f5d965ad35_0_197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8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59" name="Google Shape;1959;g1f5d965ad35_0_1971"/>
          <p:cNvSpPr/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0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1" name="Google Shape;1961;g1f5d965ad35_0_1971"/>
          <p:cNvSpPr txBox="1"/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62" name="Google Shape;1962;g1f5d965ad35_0_1971"/>
          <p:cNvSpPr txBox="1"/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963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4" name="Google Shape;1964;g1f5d965ad35_0_197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6" name="Google Shape;1966;g1f5d965ad35_0_1978"/>
          <p:cNvSpPr/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7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8" name="Google Shape;1968;g1f5d965ad35_0_1978"/>
          <p:cNvSpPr txBox="1"/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69" name="Google Shape;1969;g1f5d965ad35_0_1978"/>
          <p:cNvSpPr txBox="1"/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970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72" name="Google Shape;1972;g1f5d965ad35_0_198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73" name="Google Shape;1973;g1f5d965ad35_0_1985"/>
          <p:cNvSpPr/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74" name="Google Shape;1974;g1f5d965ad35_0_1985"/>
          <p:cNvSpPr txBox="1"/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75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76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77" name="Google Shape;1977;g1f5d965ad35_0_1985"/>
          <p:cNvSpPr/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78" name="Google Shape;1978;g1f5d965ad35_0_1985"/>
          <p:cNvSpPr txBox="1"/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79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0" name="Google Shape;1980;g1f5d965ad35_0_1985"/>
          <p:cNvSpPr/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81" name="Google Shape;1981;g1f5d965ad35_0_1985"/>
          <p:cNvSpPr txBox="1"/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/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" name="Google Shape;105;p226"/>
          <p:cNvSpPr txBox="1"/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6" name="Google Shape;106;p226"/>
          <p:cNvSpPr txBox="1"/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982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4" name="Google Shape;1984;g1f5d965ad35_0_199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85" name="Google Shape;1985;g1f5d965ad35_0_1997"/>
          <p:cNvSpPr/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86" name="Google Shape;1986;g1f5d965ad35_0_1997"/>
          <p:cNvSpPr txBox="1"/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87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88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9" name="Google Shape;1989;g1f5d965ad35_0_1997"/>
          <p:cNvSpPr/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0" name="Google Shape;1990;g1f5d965ad35_0_1997"/>
          <p:cNvSpPr txBox="1"/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91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92" name="Google Shape;1992;g1f5d965ad35_0_1997"/>
          <p:cNvSpPr/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3" name="Google Shape;1993;g1f5d965ad35_0_1997"/>
          <p:cNvSpPr txBox="1"/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994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5" name="Google Shape;1995;g1f5d965ad35_0_20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997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8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9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000" name="Google Shape;2000;g1f5d965ad35_0_2009"/>
          <p:cNvSpPr/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01" name="Google Shape;2001;g1f5d965ad35_0_2009"/>
          <p:cNvSpPr txBox="1"/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02" name="Google Shape;2002;g1f5d965ad35_0_200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03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2004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5" name="Google Shape;2005;g1f5d965ad35_0_201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06" name="Google Shape;2006;g1f5d965ad35_0_2019"/>
          <p:cNvSpPr/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07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08" name="Google Shape;2008;g1f5d965ad35_0_2019"/>
          <p:cNvSpPr txBox="1"/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09" name="Google Shape;2009;g1f5d965ad35_0_201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10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201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2" name="Google Shape;2012;g1f5d965ad35_0_20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14" name="Google Shape;2014;g1f5d965ad35_0_2026"/>
          <p:cNvSpPr/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15" name="Google Shape;2015;g1f5d965ad35_0_2026"/>
          <p:cNvSpPr txBox="1"/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16" name="Google Shape;2016;g1f5d965ad35_0_2026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17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2018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9" name="Google Shape;2019;g1f5d965ad35_0_20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20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1" name="Google Shape;2021;g1f5d965ad35_0_2033"/>
          <p:cNvSpPr/>
          <p:nvPr>
            <p:ph type="pic" idx="2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2" name="Google Shape;2022;g1f5d965ad35_0_2033"/>
          <p:cNvSpPr txBox="1"/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23" name="Google Shape;2023;g1f5d965ad35_0_2033"/>
          <p:cNvSpPr txBox="1"/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2024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26" name="Google Shape;2026;g1f5d965ad35_0_203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27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8" name="Google Shape;2028;g1f5d965ad35_0_2039"/>
          <p:cNvSpPr/>
          <p:nvPr>
            <p:ph type="pic" idx="2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9" name="Google Shape;2029;g1f5d965ad35_0_2039"/>
          <p:cNvSpPr txBox="1"/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30" name="Google Shape;2030;g1f5d965ad35_0_2039"/>
          <p:cNvSpPr txBox="1"/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203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033" name="Google Shape;2033;g1f5d965ad35_0_2046"/>
          <p:cNvPicPr preferRelativeResize="0"/>
          <p:nvPr/>
        </p:nvPicPr>
        <p:blipFill rotWithShape="1">
          <a:blip r:embed="rId2"/>
          <a:srcRect l="20636" r="24169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4" name="Google Shape;2034;g1f5d965ad35_0_204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35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36" name="Google Shape;2036;g1f5d965ad35_0_2046"/>
          <p:cNvSpPr txBox="1"/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37" name="Google Shape;2037;g1f5d965ad35_0_2046"/>
          <p:cNvSpPr txBox="1"/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38" name="Google Shape;2038;g1f5d965ad35_0_2046"/>
          <p:cNvSpPr txBox="1"/>
          <p:nvPr>
            <p:ph type="body" idx="2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 panose="020B0604020202020204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2039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0" name="Google Shape;2040;g1f5d965ad35_0_2054"/>
          <p:cNvGrpSpPr/>
          <p:nvPr/>
        </p:nvGrpSpPr>
        <p:grpSpPr>
          <a:xfrm>
            <a:off x="2494459" y="494318"/>
            <a:ext cx="4154882" cy="4154882"/>
            <a:chOff x="2119847" y="-36707"/>
            <a:chExt cx="5217080" cy="5217080"/>
          </a:xfrm>
        </p:grpSpPr>
        <p:sp>
          <p:nvSpPr>
            <p:cNvPr id="2041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42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2043" name="Google Shape;2043;g1f5d965ad35_0_2054"/>
            <p:cNvGrpSpPr/>
            <p:nvPr/>
          </p:nvGrpSpPr>
          <p:grpSpPr>
            <a:xfrm>
              <a:off x="2119847" y="-36707"/>
              <a:ext cx="5217080" cy="5217080"/>
              <a:chOff x="2334961" y="334819"/>
              <a:chExt cx="4626301" cy="4626301"/>
            </a:xfrm>
          </p:grpSpPr>
          <p:grpSp>
            <p:nvGrpSpPr>
              <p:cNvPr id="2044" name="Google Shape;2044;g1f5d965ad35_0_2054"/>
              <p:cNvGrpSpPr/>
              <p:nvPr/>
            </p:nvGrpSpPr>
            <p:grpSpPr>
              <a:xfrm>
                <a:off x="2334961" y="334819"/>
                <a:ext cx="4626301" cy="4626301"/>
                <a:chOff x="2334961" y="334819"/>
                <a:chExt cx="4626301" cy="4626301"/>
              </a:xfrm>
            </p:grpSpPr>
            <p:sp>
              <p:nvSpPr>
                <p:cNvPr id="2045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6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7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48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49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050" name="Google Shape;2050;g1f5d965ad35_0_2054"/>
          <p:cNvSpPr txBox="1"/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205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oogle Shape;2052;g1f5d965ad35_0_2066"/>
          <p:cNvGrpSpPr/>
          <p:nvPr/>
        </p:nvGrpSpPr>
        <p:grpSpPr>
          <a:xfrm>
            <a:off x="2494460" y="494318"/>
            <a:ext cx="4154882" cy="4154882"/>
            <a:chOff x="2119847" y="-36707"/>
            <a:chExt cx="5217080" cy="5217080"/>
          </a:xfrm>
        </p:grpSpPr>
        <p:sp>
          <p:nvSpPr>
            <p:cNvPr id="2053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054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055" name="Google Shape;2055;g1f5d965ad35_0_2066"/>
            <p:cNvGrpSpPr/>
            <p:nvPr/>
          </p:nvGrpSpPr>
          <p:grpSpPr>
            <a:xfrm>
              <a:off x="2119847" y="-36707"/>
              <a:ext cx="5217080" cy="5217080"/>
              <a:chOff x="2334961" y="334819"/>
              <a:chExt cx="4626301" cy="4626301"/>
            </a:xfrm>
          </p:grpSpPr>
          <p:grpSp>
            <p:nvGrpSpPr>
              <p:cNvPr id="2056" name="Google Shape;2056;g1f5d965ad35_0_2066"/>
              <p:cNvGrpSpPr/>
              <p:nvPr/>
            </p:nvGrpSpPr>
            <p:grpSpPr>
              <a:xfrm>
                <a:off x="2334961" y="334819"/>
                <a:ext cx="4626301" cy="4626301"/>
                <a:chOff x="2334961" y="334819"/>
                <a:chExt cx="4626301" cy="4626301"/>
              </a:xfrm>
            </p:grpSpPr>
            <p:sp>
              <p:nvSpPr>
                <p:cNvPr id="2057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8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9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60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61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062" name="Google Shape;2062;g1f5d965ad35_0_2066"/>
          <p:cNvSpPr txBox="1"/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2063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Google Shape;2064;g1f5d965ad35_0_207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65" name="Google Shape;2065;g1f5d965ad35_0_2078"/>
          <p:cNvSpPr txBox="1"/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1" name="Google Shape;111;p227"/>
          <p:cNvSpPr txBox="1"/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2066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Google Shape;2067;g1f5d965ad35_0_208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8" name="Google Shape;2068;g1f5d965ad35_0_2081"/>
          <p:cNvSpPr txBox="1"/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2069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Google Shape;2070;g1f5d965ad35_0_2084" descr="Ic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1" name="Google Shape;2071;g1f5d965ad35_0_2084"/>
          <p:cNvSpPr txBox="1"/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72" name="Google Shape;2072;g1f5d965ad35_0_2084"/>
          <p:cNvSpPr txBox="1"/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2073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Google Shape;2074;g1f5d965ad35_0_20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75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76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7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8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79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0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1" name="Google Shape;2081;g1f5d965ad35_0_2088"/>
          <p:cNvSpPr txBox="1"/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82" name="Google Shape;2082;g1f5d965ad35_0_2088"/>
          <p:cNvSpPr txBox="1"/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83" name="Google Shape;2083;g1f5d965ad35_0_208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84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2085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6" name="Google Shape;2086;g1f5d965ad35_0_210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88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9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0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91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2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3" name="Google Shape;2093;g1f5d965ad35_0_2100"/>
          <p:cNvSpPr txBox="1"/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94" name="Google Shape;2094;g1f5d965ad35_0_2100"/>
          <p:cNvSpPr txBox="1"/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95" name="Google Shape;2095;g1f5d965ad35_0_2100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96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2097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8" name="Google Shape;2098;g1f5d965ad35_0_211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9" name="Google Shape;2099;g1f5d965ad35_0_2112"/>
          <p:cNvCxnSpPr/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00" name="Google Shape;2100;g1f5d965ad35_0_2112"/>
          <p:cNvGrpSpPr/>
          <p:nvPr/>
        </p:nvGrpSpPr>
        <p:grpSpPr>
          <a:xfrm>
            <a:off x="2257325" y="1861278"/>
            <a:ext cx="560401" cy="825182"/>
            <a:chOff x="2257325" y="1871217"/>
            <a:chExt cx="560401" cy="825182"/>
          </a:xfrm>
        </p:grpSpPr>
        <p:sp>
          <p:nvSpPr>
            <p:cNvPr id="2101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2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3" name="Google Shape;2103;g1f5d965ad35_0_2112"/>
            <p:cNvCxnSpPr/>
            <p:nvPr/>
          </p:nvCxnSpPr>
          <p:spPr>
            <a:xfrm>
              <a:off x="2537525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105" name="Google Shape;2105;g1f5d965ad35_0_2112"/>
          <p:cNvGrpSpPr/>
          <p:nvPr/>
        </p:nvGrpSpPr>
        <p:grpSpPr>
          <a:xfrm>
            <a:off x="6326276" y="1861278"/>
            <a:ext cx="560401" cy="825182"/>
            <a:chOff x="6326276" y="1871217"/>
            <a:chExt cx="560401" cy="825182"/>
          </a:xfrm>
        </p:grpSpPr>
        <p:sp>
          <p:nvSpPr>
            <p:cNvPr id="2106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7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8" name="Google Shape;2108;g1f5d965ad35_0_2112"/>
            <p:cNvCxnSpPr/>
            <p:nvPr/>
          </p:nvCxnSpPr>
          <p:spPr>
            <a:xfrm>
              <a:off x="6606476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9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110" name="Google Shape;2110;g1f5d965ad35_0_2112"/>
          <p:cNvSpPr txBox="1"/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11" name="Google Shape;2111;g1f5d965ad35_0_2112"/>
          <p:cNvSpPr txBox="1"/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12" name="Google Shape;2112;g1f5d965ad35_0_2112"/>
          <p:cNvSpPr txBox="1"/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13" name="Google Shape;2113;g1f5d965ad35_0_2112"/>
          <p:cNvSpPr txBox="1"/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14" name="Google Shape;2114;g1f5d965ad35_0_2112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15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2116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7" name="Google Shape;2117;g1f5d965ad35_0_21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118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19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0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1" name="Google Shape;2121;g1f5d965ad35_0_2131"/>
          <p:cNvSpPr txBox="1"/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22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23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4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5" name="Google Shape;2125;g1f5d965ad35_0_2131"/>
          <p:cNvSpPr txBox="1"/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26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27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8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9" name="Google Shape;2129;g1f5d965ad35_0_2131"/>
          <p:cNvSpPr txBox="1"/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30" name="Google Shape;2130;g1f5d965ad35_0_213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31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2132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3" name="Google Shape;2133;g1f5d965ad35_0_21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4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35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36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3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3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3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40" name="Google Shape;2140;g1f5d965ad35_0_2147"/>
          <p:cNvSpPr txBox="1"/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41" name="Google Shape;2141;g1f5d965ad35_0_2147"/>
          <p:cNvSpPr txBox="1"/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42" name="Google Shape;2142;g1f5d965ad35_0_2147"/>
          <p:cNvSpPr txBox="1"/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43" name="Google Shape;2143;g1f5d965ad35_0_2147"/>
          <p:cNvSpPr txBox="1"/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44" name="Google Shape;2144;g1f5d965ad35_0_2147"/>
          <p:cNvSpPr/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5" name="Google Shape;2145;g1f5d965ad35_0_2147"/>
          <p:cNvSpPr/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6" name="Google Shape;2146;g1f5d965ad35_0_2147"/>
          <p:cNvSpPr/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7" name="Google Shape;2147;g1f5d965ad35_0_214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4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2149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Google Shape;2150;g1f5d965ad35_0_216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1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52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53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54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55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56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57" name="Google Shape;2157;g1f5d965ad35_0_2164"/>
          <p:cNvSpPr txBox="1"/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58" name="Google Shape;2158;g1f5d965ad35_0_2164"/>
          <p:cNvSpPr txBox="1"/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59" name="Google Shape;2159;g1f5d965ad35_0_2164"/>
          <p:cNvSpPr txBox="1"/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60" name="Google Shape;2160;g1f5d965ad35_0_2164"/>
          <p:cNvSpPr txBox="1"/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61" name="Google Shape;2161;g1f5d965ad35_0_2164"/>
          <p:cNvSpPr/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2" name="Google Shape;2162;g1f5d965ad35_0_2164"/>
          <p:cNvSpPr/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3" name="Google Shape;2163;g1f5d965ad35_0_2164"/>
          <p:cNvSpPr/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4" name="Google Shape;2164;g1f5d965ad35_0_2164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65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2166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7" name="Google Shape;2167;g1f5d965ad35_0_21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8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69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70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71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72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73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74" name="Google Shape;2174;g1f5d965ad35_0_2181"/>
          <p:cNvSpPr txBox="1"/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75" name="Google Shape;2175;g1f5d965ad35_0_2181"/>
          <p:cNvSpPr txBox="1"/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76" name="Google Shape;2176;g1f5d965ad35_0_2181"/>
          <p:cNvSpPr txBox="1"/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77" name="Google Shape;2177;g1f5d965ad35_0_2181"/>
          <p:cNvSpPr txBox="1"/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78" name="Google Shape;2178;g1f5d965ad35_0_2181"/>
          <p:cNvSpPr/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79" name="Google Shape;2179;g1f5d965ad35_0_2181"/>
          <p:cNvSpPr/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0" name="Google Shape;2180;g1f5d965ad35_0_2181"/>
          <p:cNvSpPr/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1" name="Google Shape;2181;g1f5d965ad35_0_218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82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2183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4" name="Google Shape;2184;g1f5d965ad35_0_219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5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86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87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88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89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90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91" name="Google Shape;2191;g1f5d965ad35_0_2198"/>
          <p:cNvSpPr txBox="1"/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92" name="Google Shape;2192;g1f5d965ad35_0_2198"/>
          <p:cNvSpPr txBox="1"/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93" name="Google Shape;2193;g1f5d965ad35_0_2198"/>
          <p:cNvSpPr txBox="1"/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94" name="Google Shape;2194;g1f5d965ad35_0_2198"/>
          <p:cNvSpPr txBox="1"/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95" name="Google Shape;2195;g1f5d965ad35_0_2198"/>
          <p:cNvSpPr/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6" name="Google Shape;2196;g1f5d965ad35_0_2198"/>
          <p:cNvSpPr/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7" name="Google Shape;2197;g1f5d965ad35_0_2198"/>
          <p:cNvSpPr/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8" name="Google Shape;2198;g1f5d965ad35_0_219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99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228"/>
          <p:cNvSpPr txBox="1"/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/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2200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" name="Google Shape;2201;g1f5d965ad35_0_221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203" name="Google Shape;2203;g1f5d965ad35_0_221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4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5" name="Google Shape;2205;g1f5d965ad35_0_2215"/>
          <p:cNvSpPr txBox="1"/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06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7" name="Google Shape;2207;g1f5d965ad35_0_2215"/>
          <p:cNvSpPr txBox="1"/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08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9" name="Google Shape;2209;g1f5d965ad35_0_2215"/>
          <p:cNvSpPr txBox="1"/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10" name="Google Shape;2210;g1f5d965ad35_0_2215"/>
          <p:cNvSpPr/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1" name="Google Shape;2211;g1f5d965ad35_0_2215"/>
          <p:cNvSpPr/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2" name="Google Shape;2212;g1f5d965ad35_0_2215"/>
          <p:cNvSpPr/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3" name="Google Shape;2213;g1f5d965ad35_0_2215"/>
          <p:cNvSpPr txBox="1"/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14" name="Google Shape;2214;g1f5d965ad35_0_2215"/>
          <p:cNvSpPr txBox="1"/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15" name="Google Shape;2215;g1f5d965ad35_0_2215"/>
          <p:cNvSpPr txBox="1"/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16" name="Google Shape;2216;g1f5d965ad35_0_221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17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2218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9" name="Google Shape;2219;g1f5d965ad35_0_22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20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221" name="Google Shape;2221;g1f5d965ad35_0_2233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2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3" name="Google Shape;2223;g1f5d965ad35_0_2233"/>
          <p:cNvSpPr txBox="1"/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24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5" name="Google Shape;2225;g1f5d965ad35_0_2233"/>
          <p:cNvSpPr txBox="1"/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26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7" name="Google Shape;2227;g1f5d965ad35_0_2233"/>
          <p:cNvSpPr txBox="1"/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28" name="Google Shape;2228;g1f5d965ad35_0_2233"/>
          <p:cNvSpPr/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29" name="Google Shape;2229;g1f5d965ad35_0_2233"/>
          <p:cNvSpPr/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0" name="Google Shape;2230;g1f5d965ad35_0_2233"/>
          <p:cNvSpPr/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1" name="Google Shape;2231;g1f5d965ad35_0_2233"/>
          <p:cNvSpPr txBox="1"/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32" name="Google Shape;2232;g1f5d965ad35_0_2233"/>
          <p:cNvSpPr txBox="1"/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33" name="Google Shape;2233;g1f5d965ad35_0_2233"/>
          <p:cNvSpPr txBox="1"/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34" name="Google Shape;2234;g1f5d965ad35_0_2233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35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2236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7" name="Google Shape;2237;g1f5d965ad35_0_22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38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239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2240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2241" name="Google Shape;2241;g1f5d965ad35_0_2251"/>
              <p:cNvCxnSpPr>
                <a:endCxn id="224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3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244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2245" name="Google Shape;2245;g1f5d965ad35_0_2251"/>
              <p:cNvCxnSpPr>
                <a:endCxn id="2246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7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6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248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2249" name="Google Shape;2249;g1f5d965ad35_0_2251"/>
              <p:cNvCxnSpPr>
                <a:endCxn id="2250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1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0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252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2253" name="Google Shape;2253;g1f5d965ad35_0_2251"/>
              <p:cNvCxnSpPr>
                <a:endCxn id="2254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5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4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256" name="Google Shape;2256;g1f5d965ad35_0_2251"/>
          <p:cNvSpPr txBox="1"/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57" name="Google Shape;2257;g1f5d965ad35_0_2251"/>
          <p:cNvSpPr txBox="1"/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58" name="Google Shape;2258;g1f5d965ad35_0_2251"/>
          <p:cNvSpPr txBox="1"/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59" name="Google Shape;2259;g1f5d965ad35_0_2251"/>
          <p:cNvSpPr txBox="1"/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0" name="Google Shape;2260;g1f5d965ad35_0_2251"/>
          <p:cNvSpPr txBox="1"/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1" name="Google Shape;2261;g1f5d965ad35_0_2251"/>
          <p:cNvSpPr txBox="1"/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2" name="Google Shape;2262;g1f5d965ad35_0_2251"/>
          <p:cNvSpPr txBox="1"/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3" name="Google Shape;2263;g1f5d965ad35_0_2251"/>
          <p:cNvSpPr txBox="1"/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4" name="Google Shape;2264;g1f5d965ad35_0_225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5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2266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7" name="Google Shape;2267;g1f5d965ad35_0_22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8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2269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270" name="Google Shape;2270;g1f5d965ad35_0_2281"/>
            <p:cNvCxnSpPr/>
            <p:nvPr/>
          </p:nvCxnSpPr>
          <p:spPr>
            <a:xfrm>
              <a:off x="1060806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1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2272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273" name="Google Shape;2273;g1f5d965ad35_0_2281"/>
            <p:cNvCxnSpPr/>
            <p:nvPr/>
          </p:nvCxnSpPr>
          <p:spPr>
            <a:xfrm>
              <a:off x="4979664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4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2275" name="Google Shape;2275;g1f5d965ad35_0_2281"/>
            <p:cNvCxnSpPr/>
            <p:nvPr/>
          </p:nvCxnSpPr>
          <p:spPr>
            <a:xfrm>
              <a:off x="1060806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6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277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2278" name="Google Shape;2278;g1f5d965ad35_0_2281"/>
            <p:cNvCxnSpPr/>
            <p:nvPr/>
          </p:nvCxnSpPr>
          <p:spPr>
            <a:xfrm>
              <a:off x="4979664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9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280" name="Google Shape;2280;g1f5d965ad35_0_2281"/>
          <p:cNvSpPr txBox="1"/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1" name="Google Shape;2281;g1f5d965ad35_0_2281"/>
          <p:cNvSpPr txBox="1"/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2" name="Google Shape;2282;g1f5d965ad35_0_2281"/>
          <p:cNvSpPr txBox="1"/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3" name="Google Shape;2283;g1f5d965ad35_0_2281"/>
          <p:cNvSpPr txBox="1"/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4" name="Google Shape;2284;g1f5d965ad35_0_2281"/>
          <p:cNvSpPr txBox="1"/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5" name="Google Shape;2285;g1f5d965ad35_0_2281"/>
          <p:cNvSpPr txBox="1"/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6" name="Google Shape;2286;g1f5d965ad35_0_2281"/>
          <p:cNvSpPr txBox="1"/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7" name="Google Shape;2287;g1f5d965ad35_0_2281"/>
          <p:cNvSpPr txBox="1"/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8" name="Google Shape;2288;g1f5d965ad35_0_228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9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2290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1" name="Google Shape;2291;g1f5d965ad35_0_23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2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293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294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295" name="Google Shape;2295;g1f5d965ad35_0_2305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296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297" name="Google Shape;2297;g1f5d965ad35_0_2305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98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299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00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01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2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2303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" name="Google Shape;2304;g1f5d965ad35_0_23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5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306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307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308" name="Google Shape;2308;g1f5d965ad35_0_2318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09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310" name="Google Shape;2310;g1f5d965ad35_0_2318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11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312" name="Google Shape;2312;g1f5d965ad35_0_2318"/>
          <p:cNvSpPr txBox="1"/>
          <p:nvPr>
            <p:ph type="body" idx="1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13" name="Google Shape;2313;g1f5d965ad35_0_2318"/>
          <p:cNvSpPr txBox="1"/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14" name="Google Shape;2314;g1f5d965ad35_0_2318"/>
          <p:cNvSpPr txBox="1"/>
          <p:nvPr>
            <p:ph type="body" idx="3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15" name="Google Shape;2315;g1f5d965ad35_0_2318"/>
          <p:cNvSpPr txBox="1"/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2316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7" name="Google Shape;2317;g1f5d965ad35_0_23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8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319" name="Google Shape;2319;g1f5d965ad35_0_2331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0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1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2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3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324" name="Google Shape;2324;g1f5d965ad35_0_2331"/>
          <p:cNvSpPr txBox="1"/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25" name="Google Shape;2325;g1f5d965ad35_0_2331"/>
          <p:cNvSpPr txBox="1"/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26" name="Google Shape;2326;g1f5d965ad35_0_2331"/>
          <p:cNvSpPr txBox="1"/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27" name="Google Shape;2327;g1f5d965ad35_0_2331"/>
          <p:cNvSpPr txBox="1"/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28" name="Google Shape;2328;g1f5d965ad35_0_233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29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2330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1" name="Google Shape;2331;g1f5d965ad35_0_234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2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3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4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5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6" name="Google Shape;2336;g1f5d965ad35_0_2345"/>
          <p:cNvSpPr txBox="1"/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37" name="Google Shape;2337;g1f5d965ad35_0_2345"/>
          <p:cNvSpPr txBox="1"/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38" name="Google Shape;2338;g1f5d965ad35_0_2345"/>
          <p:cNvSpPr txBox="1"/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39" name="Google Shape;2339;g1f5d965ad35_0_2345"/>
          <p:cNvSpPr txBox="1"/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40" name="Google Shape;2340;g1f5d965ad35_0_2345"/>
          <p:cNvSpPr/>
          <p:nvPr>
            <p:ph type="pic" idx="5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1" name="Google Shape;2341;g1f5d965ad35_0_2345"/>
          <p:cNvSpPr/>
          <p:nvPr>
            <p:ph type="pic" idx="6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2" name="Google Shape;2342;g1f5d965ad35_0_2345"/>
          <p:cNvSpPr/>
          <p:nvPr>
            <p:ph type="pic" idx="7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3" name="Google Shape;2343;g1f5d965ad35_0_2345"/>
          <p:cNvSpPr/>
          <p:nvPr>
            <p:ph type="pic" idx="8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4" name="Google Shape;2344;g1f5d965ad35_0_234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45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2346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7" name="Google Shape;2347;g1f5d965ad35_0_23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8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349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350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351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352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353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354" name="Google Shape;2354;g1f5d965ad35_0_2361"/>
          <p:cNvSpPr txBox="1"/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55" name="Google Shape;2355;g1f5d965ad35_0_2361"/>
          <p:cNvSpPr txBox="1"/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56" name="Google Shape;2356;g1f5d965ad35_0_2361"/>
          <p:cNvSpPr txBox="1"/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57" name="Google Shape;2357;g1f5d965ad35_0_2361"/>
          <p:cNvSpPr txBox="1"/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58" name="Google Shape;2358;g1f5d965ad35_0_2361"/>
          <p:cNvSpPr/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59" name="Google Shape;2359;g1f5d965ad35_0_2361"/>
          <p:cNvSpPr/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0" name="Google Shape;2360;g1f5d965ad35_0_2361"/>
          <p:cNvSpPr/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1" name="Google Shape;2361;g1f5d965ad35_0_236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62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2363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65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6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7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8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9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70" name="Google Shape;2370;g1f5d965ad35_0_2378"/>
          <p:cNvSpPr txBox="1"/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1" name="Google Shape;2371;g1f5d965ad35_0_2378"/>
          <p:cNvSpPr txBox="1"/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2" name="Google Shape;2372;g1f5d965ad35_0_2378"/>
          <p:cNvSpPr txBox="1"/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3" name="Google Shape;2373;g1f5d965ad35_0_2378"/>
          <p:cNvSpPr txBox="1"/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4" name="Google Shape;2374;g1f5d965ad35_0_2378"/>
          <p:cNvSpPr txBox="1"/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5" name="Google Shape;2375;g1f5d965ad35_0_2378"/>
          <p:cNvSpPr txBox="1"/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6" name="Google Shape;2376;g1f5d965ad35_0_2378"/>
          <p:cNvSpPr txBox="1"/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7" name="Google Shape;2377;g1f5d965ad35_0_2378"/>
          <p:cNvSpPr txBox="1"/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8" name="Google Shape;2378;g1f5d965ad35_0_2378"/>
          <p:cNvSpPr txBox="1"/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9" name="Google Shape;2379;g1f5d965ad35_0_2378"/>
          <p:cNvSpPr txBox="1"/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80" name="Google Shape;2380;g1f5d965ad35_0_2378"/>
          <p:cNvSpPr txBox="1"/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81" name="Google Shape;2381;g1f5d965ad35_0_2378"/>
          <p:cNvSpPr txBox="1"/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82" name="Google Shape;2382;g1f5d965ad35_0_2378"/>
          <p:cNvSpPr txBox="1"/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4" name="Google Shape;124;p229"/>
          <p:cNvSpPr txBox="1"/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/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2383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4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85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6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7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8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9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90" name="Google Shape;2390;g1f5d965ad35_0_2398"/>
          <p:cNvSpPr txBox="1"/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1" name="Google Shape;2391;g1f5d965ad35_0_2398"/>
          <p:cNvSpPr txBox="1"/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2" name="Google Shape;2392;g1f5d965ad35_0_2398"/>
          <p:cNvSpPr txBox="1"/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3" name="Google Shape;2393;g1f5d965ad35_0_2398"/>
          <p:cNvSpPr txBox="1"/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4" name="Google Shape;2394;g1f5d965ad35_0_2398"/>
          <p:cNvSpPr txBox="1"/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5" name="Google Shape;2395;g1f5d965ad35_0_2398"/>
          <p:cNvSpPr txBox="1"/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6" name="Google Shape;2396;g1f5d965ad35_0_2398"/>
          <p:cNvSpPr txBox="1"/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7" name="Google Shape;2397;g1f5d965ad35_0_2398"/>
          <p:cNvSpPr txBox="1"/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8" name="Google Shape;2398;g1f5d965ad35_0_2398"/>
          <p:cNvSpPr txBox="1"/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9" name="Google Shape;2399;g1f5d965ad35_0_2398"/>
          <p:cNvSpPr txBox="1"/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00" name="Google Shape;2400;g1f5d965ad35_0_2398"/>
          <p:cNvSpPr txBox="1"/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01" name="Google Shape;2401;g1f5d965ad35_0_2398"/>
          <p:cNvSpPr txBox="1"/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02" name="Google Shape;2402;g1f5d965ad35_0_2398"/>
          <p:cNvSpPr txBox="1"/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2403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4" name="Google Shape;2404;g1f5d965ad35_0_24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5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06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7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8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9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0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1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12" name="Google Shape;2412;g1f5d965ad35_0_2418"/>
          <p:cNvSpPr txBox="1"/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13" name="Google Shape;2413;g1f5d965ad35_0_2418"/>
          <p:cNvSpPr txBox="1"/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14" name="Google Shape;2414;g1f5d965ad35_0_2418"/>
          <p:cNvSpPr txBox="1"/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15" name="Google Shape;2415;g1f5d965ad35_0_2418"/>
          <p:cNvSpPr txBox="1"/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16" name="Google Shape;2416;g1f5d965ad35_0_241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17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2418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9" name="Google Shape;2419;g1f5d965ad35_0_24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0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21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2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3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4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5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6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27" name="Google Shape;2427;g1f5d965ad35_0_2433"/>
          <p:cNvSpPr txBox="1"/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28" name="Google Shape;2428;g1f5d965ad35_0_2433"/>
          <p:cNvSpPr txBox="1"/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29" name="Google Shape;2429;g1f5d965ad35_0_2433"/>
          <p:cNvSpPr txBox="1"/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30" name="Google Shape;2430;g1f5d965ad35_0_2433"/>
          <p:cNvSpPr txBox="1"/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31" name="Google Shape;2431;g1f5d965ad35_0_2433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32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2433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4" name="Google Shape;2434;g1f5d965ad35_0_24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35" name="Google Shape;2435;g1f5d965ad35_0_244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36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437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1" cy="910580"/>
          </a:xfrm>
        </p:grpSpPr>
        <p:grpSp>
          <p:nvGrpSpPr>
            <p:cNvPr id="2438" name="Google Shape;2438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39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0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1" name="Google Shape;2441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2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3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1" cy="910580"/>
          </a:xfrm>
        </p:grpSpPr>
        <p:grpSp>
          <p:nvGrpSpPr>
            <p:cNvPr id="2444" name="Google Shape;2444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45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6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7" name="Google Shape;2447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8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1" cy="910580"/>
          </a:xfrm>
        </p:grpSpPr>
        <p:grpSp>
          <p:nvGrpSpPr>
            <p:cNvPr id="2450" name="Google Shape;2450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51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2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3" name="Google Shape;2453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54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55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1" cy="910580"/>
          </a:xfrm>
        </p:grpSpPr>
        <p:grpSp>
          <p:nvGrpSpPr>
            <p:cNvPr id="2456" name="Google Shape;2456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57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8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9" name="Google Shape;2459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0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61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1" cy="910580"/>
          </a:xfrm>
        </p:grpSpPr>
        <p:grpSp>
          <p:nvGrpSpPr>
            <p:cNvPr id="2462" name="Google Shape;2462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63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64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65" name="Google Shape;2465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6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67" name="Google Shape;2467;g1f5d965ad35_0_2448"/>
          <p:cNvSpPr txBox="1"/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68" name="Google Shape;2468;g1f5d965ad35_0_2448"/>
          <p:cNvSpPr txBox="1"/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69" name="Google Shape;2469;g1f5d965ad35_0_2448"/>
          <p:cNvSpPr txBox="1"/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70" name="Google Shape;2470;g1f5d965ad35_0_2448"/>
          <p:cNvSpPr txBox="1"/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71" name="Google Shape;2471;g1f5d965ad35_0_2448"/>
          <p:cNvSpPr txBox="1"/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2472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g1f5d965ad35_0_248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Google Shape;2474;g1f5d965ad35_0_248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75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476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2477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78" name="Google Shape;2478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7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1" name="Google Shape;2481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2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84" name="Google Shape;2484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85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6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7" name="Google Shape;2487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8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9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90" name="Google Shape;2490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91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2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3" name="Google Shape;2493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94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95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96" name="Google Shape;2496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97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8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9" name="Google Shape;2499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501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502" name="Google Shape;2502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503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504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505" name="Google Shape;2505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6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507" name="Google Shape;2507;g1f5d965ad35_0_2487"/>
          <p:cNvSpPr txBox="1"/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08" name="Google Shape;2508;g1f5d965ad35_0_2487"/>
          <p:cNvSpPr txBox="1"/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09" name="Google Shape;2509;g1f5d965ad35_0_2487"/>
          <p:cNvSpPr txBox="1"/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10" name="Google Shape;2510;g1f5d965ad35_0_2487"/>
          <p:cNvSpPr txBox="1"/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11" name="Google Shape;2511;g1f5d965ad35_0_2487"/>
          <p:cNvSpPr txBox="1"/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2512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3" name="Google Shape;2513;g1f5d965ad35_0_25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14" name="Google Shape;2514;g1f5d965ad35_0_252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5" name="Google Shape;2525;g1f5d965ad35_0_2527"/>
          <p:cNvSpPr txBox="1"/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26" name="Google Shape;2526;g1f5d965ad35_0_2527"/>
          <p:cNvSpPr txBox="1"/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27" name="Google Shape;2527;g1f5d965ad35_0_2527"/>
          <p:cNvSpPr txBox="1"/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28" name="Google Shape;2528;g1f5d965ad35_0_2527"/>
          <p:cNvSpPr txBox="1"/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29" name="Google Shape;2529;g1f5d965ad35_0_2527"/>
          <p:cNvSpPr txBox="1"/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30" name="Google Shape;2530;g1f5d965ad35_0_2527"/>
          <p:cNvSpPr txBox="1"/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31" name="Google Shape;2531;g1f5d965ad35_0_2527"/>
          <p:cNvSpPr txBox="1"/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32" name="Google Shape;2532;g1f5d965ad35_0_2527"/>
          <p:cNvSpPr txBox="1"/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2533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4" name="Google Shape;2534;g1f5d965ad35_0_25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g1f5d965ad35_0_254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3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3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3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6" name="Google Shape;2546;g1f5d965ad35_0_2548"/>
          <p:cNvSpPr txBox="1"/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47" name="Google Shape;2547;g1f5d965ad35_0_2548"/>
          <p:cNvSpPr txBox="1"/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48" name="Google Shape;2548;g1f5d965ad35_0_2548"/>
          <p:cNvSpPr txBox="1"/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49" name="Google Shape;2549;g1f5d965ad35_0_2548"/>
          <p:cNvSpPr txBox="1"/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50" name="Google Shape;2550;g1f5d965ad35_0_2548"/>
          <p:cNvSpPr txBox="1"/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51" name="Google Shape;2551;g1f5d965ad35_0_2548"/>
          <p:cNvSpPr txBox="1"/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52" name="Google Shape;2552;g1f5d965ad35_0_2548"/>
          <p:cNvSpPr txBox="1"/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53" name="Google Shape;2553;g1f5d965ad35_0_2548"/>
          <p:cNvSpPr txBox="1"/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2554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5" name="Google Shape;2555;g1f5d965ad35_0_256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56" name="Google Shape;2556;g1f5d965ad35_0_256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57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558" name="Google Shape;2558;g1f5d965ad35_0_2569"/>
          <p:cNvCxnSpPr>
            <a:stCxn id="255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5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6" name="Google Shape;2566;g1f5d965ad35_0_2569"/>
          <p:cNvSpPr txBox="1"/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67" name="Google Shape;2567;g1f5d965ad35_0_2569"/>
          <p:cNvSpPr txBox="1"/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68" name="Google Shape;2568;g1f5d965ad35_0_2569"/>
          <p:cNvSpPr txBox="1"/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69" name="Google Shape;2569;g1f5d965ad35_0_2569"/>
          <p:cNvSpPr txBox="1"/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70" name="Google Shape;2570;g1f5d965ad35_0_2569"/>
          <p:cNvSpPr txBox="1"/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71" name="Google Shape;2571;g1f5d965ad35_0_2569"/>
          <p:cNvSpPr txBox="1"/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72" name="Google Shape;2572;g1f5d965ad35_0_2569"/>
          <p:cNvSpPr txBox="1"/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2573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4" name="Google Shape;2574;g1f5d965ad35_0_25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75" name="Google Shape;2575;g1f5d965ad35_0_258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76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577" name="Google Shape;2577;g1f5d965ad35_0_2588"/>
          <p:cNvCxnSpPr>
            <a:stCxn id="2578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78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9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0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1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2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3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4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5" name="Google Shape;2585;g1f5d965ad35_0_2588"/>
          <p:cNvSpPr txBox="1"/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86" name="Google Shape;2586;g1f5d965ad35_0_2588"/>
          <p:cNvSpPr txBox="1"/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87" name="Google Shape;2587;g1f5d965ad35_0_2588"/>
          <p:cNvSpPr txBox="1"/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88" name="Google Shape;2588;g1f5d965ad35_0_2588"/>
          <p:cNvSpPr txBox="1"/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89" name="Google Shape;2589;g1f5d965ad35_0_2588"/>
          <p:cNvSpPr txBox="1"/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90" name="Google Shape;2590;g1f5d965ad35_0_2588"/>
          <p:cNvSpPr txBox="1"/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91" name="Google Shape;2591;g1f5d965ad35_0_2588"/>
          <p:cNvSpPr txBox="1"/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2592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3" name="Google Shape;2593;g1f5d965ad35_0_260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94" name="Google Shape;2594;g1f5d965ad35_0_260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95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596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597" name="Google Shape;2597;g1f5d965ad35_0_2607"/>
            <p:cNvCxnSpPr>
              <a:stCxn id="2598" idx="6"/>
              <a:endCxn id="2599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0" name="Google Shape;2600;g1f5d965ad35_0_2607"/>
            <p:cNvCxnSpPr>
              <a:stCxn id="2598" idx="6"/>
              <a:endCxn id="2601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2" name="Google Shape;2602;g1f5d965ad35_0_2607"/>
            <p:cNvCxnSpPr>
              <a:stCxn id="2598" idx="6"/>
              <a:endCxn id="2603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4" name="Google Shape;2604;g1f5d965ad35_0_2607"/>
            <p:cNvCxnSpPr>
              <a:stCxn id="2598" idx="6"/>
              <a:endCxn id="2605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6" name="Google Shape;2606;g1f5d965ad35_0_2607"/>
            <p:cNvCxnSpPr>
              <a:stCxn id="2598" idx="6"/>
              <a:endCxn id="260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8" name="Google Shape;2608;g1f5d965ad35_0_2607"/>
            <p:cNvCxnSpPr>
              <a:stCxn id="2598" idx="6"/>
              <a:endCxn id="2609" idx="0"/>
            </p:cNvCxnSpPr>
            <p:nvPr/>
          </p:nvCxnSpPr>
          <p:spPr>
            <a:xfrm>
              <a:off x="3133419" y="2815303"/>
              <a:ext cx="818400" cy="6075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0" name="Google Shape;2610;g1f5d965ad35_0_2607"/>
            <p:cNvCxnSpPr>
              <a:stCxn id="2598" idx="6"/>
              <a:endCxn id="2611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12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598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1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1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599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6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7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1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8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9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1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0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1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3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2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3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9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4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5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7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6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7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5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28" name="Google Shape;2628;g1f5d965ad35_0_2607"/>
          <p:cNvSpPr txBox="1"/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29" name="Google Shape;2629;g1f5d965ad35_0_2607"/>
          <p:cNvSpPr txBox="1"/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0" name="Google Shape;2630;g1f5d965ad35_0_2607"/>
          <p:cNvSpPr txBox="1"/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1" name="Google Shape;2631;g1f5d965ad35_0_2607"/>
          <p:cNvSpPr txBox="1"/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2" name="Google Shape;2632;g1f5d965ad35_0_2607"/>
          <p:cNvSpPr txBox="1"/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3" name="Google Shape;2633;g1f5d965ad35_0_2607"/>
          <p:cNvSpPr txBox="1"/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4" name="Google Shape;2634;g1f5d965ad35_0_2607"/>
          <p:cNvSpPr txBox="1"/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5" name="Google Shape;2635;g1f5d965ad35_0_2607"/>
          <p:cNvSpPr txBox="1"/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2" name="Google Shape;132;p230"/>
          <p:cNvSpPr txBox="1"/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/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2636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7" name="Google Shape;2637;g1f5d965ad35_0_26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38" name="Google Shape;2638;g1f5d965ad35_0_265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9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640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641" name="Google Shape;2641;g1f5d965ad35_0_2651"/>
            <p:cNvCxnSpPr>
              <a:stCxn id="2642" idx="6"/>
              <a:endCxn id="2643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4" name="Google Shape;2644;g1f5d965ad35_0_2651"/>
            <p:cNvCxnSpPr>
              <a:stCxn id="2642" idx="6"/>
              <a:endCxn id="2645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6" name="Google Shape;2646;g1f5d965ad35_0_2651"/>
            <p:cNvCxnSpPr>
              <a:stCxn id="2642" idx="6"/>
              <a:endCxn id="2647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8" name="Google Shape;2648;g1f5d965ad35_0_2651"/>
            <p:cNvCxnSpPr>
              <a:stCxn id="2642" idx="6"/>
              <a:endCxn id="2649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0" name="Google Shape;2650;g1f5d965ad35_0_2651"/>
            <p:cNvCxnSpPr>
              <a:stCxn id="2642" idx="6"/>
              <a:endCxn id="265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2" name="Google Shape;2652;g1f5d965ad35_0_2651"/>
            <p:cNvCxnSpPr>
              <a:stCxn id="2642" idx="6"/>
              <a:endCxn id="2653" idx="0"/>
            </p:cNvCxnSpPr>
            <p:nvPr/>
          </p:nvCxnSpPr>
          <p:spPr>
            <a:xfrm>
              <a:off x="3133419" y="2815303"/>
              <a:ext cx="818400" cy="6075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4" name="Google Shape;2654;g1f5d965ad35_0_2651"/>
            <p:cNvCxnSpPr>
              <a:stCxn id="2642" idx="6"/>
              <a:endCxn id="2655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56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642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57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58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9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3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0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1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2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3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5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4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5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7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6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7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3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8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9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1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0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1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9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72" name="Google Shape;2672;g1f5d965ad35_0_2651"/>
          <p:cNvSpPr txBox="1"/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3" name="Google Shape;2673;g1f5d965ad35_0_2651"/>
          <p:cNvSpPr txBox="1"/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4" name="Google Shape;2674;g1f5d965ad35_0_2651"/>
          <p:cNvSpPr txBox="1"/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5" name="Google Shape;2675;g1f5d965ad35_0_2651"/>
          <p:cNvSpPr txBox="1"/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6" name="Google Shape;2676;g1f5d965ad35_0_2651"/>
          <p:cNvSpPr txBox="1"/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7" name="Google Shape;2677;g1f5d965ad35_0_2651"/>
          <p:cNvSpPr txBox="1"/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8" name="Google Shape;2678;g1f5d965ad35_0_2651"/>
          <p:cNvSpPr txBox="1"/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9" name="Google Shape;2679;g1f5d965ad35_0_2651"/>
          <p:cNvSpPr txBox="1"/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2680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682" name="Google Shape;2682;g1f5d965ad35_0_269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83" name="Google Shape;2683;g1f5d965ad35_0_269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84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685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686" name="Google Shape;2686;g1f5d965ad35_0_2695"/>
            <p:cNvCxnSpPr>
              <a:stCxn id="2687" idx="6"/>
              <a:endCxn id="2688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9" name="Google Shape;2689;g1f5d965ad35_0_2695"/>
            <p:cNvCxnSpPr>
              <a:stCxn id="2687" idx="6"/>
              <a:endCxn id="2690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1" name="Google Shape;2691;g1f5d965ad35_0_2695"/>
            <p:cNvCxnSpPr>
              <a:stCxn id="2687" idx="6"/>
              <a:endCxn id="2692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3" name="Google Shape;2693;g1f5d965ad35_0_2695"/>
            <p:cNvCxnSpPr>
              <a:stCxn id="2687" idx="6"/>
              <a:endCxn id="269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5" name="Google Shape;2695;g1f5d965ad35_0_2695"/>
            <p:cNvCxnSpPr>
              <a:stCxn id="2687" idx="6"/>
              <a:endCxn id="2696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7" name="Google Shape;2697;g1f5d965ad35_0_2695"/>
            <p:cNvCxnSpPr>
              <a:stCxn id="2687" idx="6"/>
              <a:endCxn id="2698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9" name="Google Shape;2699;g1f5d965ad35_0_2695"/>
            <p:cNvCxnSpPr>
              <a:endCxn id="2700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87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1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02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688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3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04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690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5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06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698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7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696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9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10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692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1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12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00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3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14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694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5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2716" name="Google Shape;2716;g1f5d965ad35_0_2695"/>
          <p:cNvSpPr txBox="1"/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17" name="Google Shape;2717;g1f5d965ad35_0_2695"/>
          <p:cNvSpPr txBox="1"/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18" name="Google Shape;2718;g1f5d965ad35_0_2695"/>
          <p:cNvSpPr txBox="1"/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19" name="Google Shape;2719;g1f5d965ad35_0_2695"/>
          <p:cNvSpPr txBox="1"/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20" name="Google Shape;2720;g1f5d965ad35_0_2695"/>
          <p:cNvSpPr txBox="1"/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21" name="Google Shape;2721;g1f5d965ad35_0_2695"/>
          <p:cNvSpPr txBox="1"/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22" name="Google Shape;2722;g1f5d965ad35_0_2695"/>
          <p:cNvSpPr txBox="1"/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23" name="Google Shape;2723;g1f5d965ad35_0_2695"/>
          <p:cNvSpPr txBox="1"/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2724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26" name="Google Shape;2726;g1f5d965ad35_0_27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27" name="Google Shape;2727;g1f5d965ad35_0_273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28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72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30" name="Google Shape;2730;g1f5d965ad35_0_2739"/>
            <p:cNvCxnSpPr>
              <a:stCxn id="2731" idx="6"/>
              <a:endCxn id="273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3" name="Google Shape;2733;g1f5d965ad35_0_2739"/>
            <p:cNvCxnSpPr>
              <a:stCxn id="2731" idx="6"/>
              <a:endCxn id="273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5" name="Google Shape;2735;g1f5d965ad35_0_2739"/>
            <p:cNvCxnSpPr>
              <a:stCxn id="2731" idx="6"/>
              <a:endCxn id="2736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7" name="Google Shape;2737;g1f5d965ad35_0_2739"/>
            <p:cNvCxnSpPr>
              <a:stCxn id="2731" idx="6"/>
              <a:endCxn id="2738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9" name="Google Shape;2739;g1f5d965ad35_0_2739"/>
            <p:cNvCxnSpPr>
              <a:stCxn id="2731" idx="6"/>
              <a:endCxn id="2740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1" name="Google Shape;2741;g1f5d965ad35_0_2739"/>
            <p:cNvCxnSpPr>
              <a:stCxn id="2731" idx="6"/>
              <a:endCxn id="2742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3" name="Google Shape;2743;g1f5d965ad35_0_2739"/>
            <p:cNvCxnSpPr>
              <a:endCxn id="2744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3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45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46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3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7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48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3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9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50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42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1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52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40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3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54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36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5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5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44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7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58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38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9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2760" name="Google Shape;2760;g1f5d965ad35_0_2739"/>
          <p:cNvSpPr txBox="1"/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1" name="Google Shape;2761;g1f5d965ad35_0_2739"/>
          <p:cNvSpPr txBox="1"/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2" name="Google Shape;2762;g1f5d965ad35_0_2739"/>
          <p:cNvSpPr txBox="1"/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3" name="Google Shape;2763;g1f5d965ad35_0_2739"/>
          <p:cNvSpPr txBox="1"/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4" name="Google Shape;2764;g1f5d965ad35_0_2739"/>
          <p:cNvSpPr txBox="1"/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5" name="Google Shape;2765;g1f5d965ad35_0_2739"/>
          <p:cNvSpPr txBox="1"/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6" name="Google Shape;2766;g1f5d965ad35_0_2739"/>
          <p:cNvSpPr txBox="1"/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7" name="Google Shape;2767;g1f5d965ad35_0_2739"/>
          <p:cNvSpPr txBox="1"/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2768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70" name="Google Shape;2770;g1f5d965ad35_0_27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71" name="Google Shape;2771;g1f5d965ad35_0_2783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72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773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74" name="Google Shape;2774;g1f5d965ad35_0_2783"/>
            <p:cNvCxnSpPr>
              <a:stCxn id="2775" idx="6"/>
              <a:endCxn id="2776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7" name="Google Shape;2777;g1f5d965ad35_0_2783"/>
            <p:cNvCxnSpPr>
              <a:stCxn id="2775" idx="6"/>
              <a:endCxn id="2778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9" name="Google Shape;2779;g1f5d965ad35_0_2783"/>
            <p:cNvCxnSpPr>
              <a:stCxn id="2775" idx="6"/>
              <a:endCxn id="278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1" name="Google Shape;2781;g1f5d965ad35_0_2783"/>
            <p:cNvCxnSpPr>
              <a:stCxn id="2775" idx="6"/>
              <a:endCxn id="2782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3" name="Google Shape;2783;g1f5d965ad35_0_2783"/>
            <p:cNvCxnSpPr>
              <a:stCxn id="2775" idx="6"/>
              <a:endCxn id="2784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5" name="Google Shape;2785;g1f5d965ad35_0_2783"/>
            <p:cNvCxnSpPr>
              <a:stCxn id="2775" idx="6"/>
              <a:endCxn id="278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7" name="Google Shape;2787;g1f5d965ad35_0_2783"/>
            <p:cNvCxnSpPr>
              <a:endCxn id="2788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75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89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90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76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1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78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3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94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86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5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96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84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7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98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80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9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800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88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1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802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82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3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2804" name="Google Shape;2804;g1f5d965ad35_0_2783"/>
          <p:cNvSpPr txBox="1"/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05" name="Google Shape;2805;g1f5d965ad35_0_2783"/>
          <p:cNvSpPr txBox="1"/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06" name="Google Shape;2806;g1f5d965ad35_0_2783"/>
          <p:cNvSpPr txBox="1"/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07" name="Google Shape;2807;g1f5d965ad35_0_2783"/>
          <p:cNvSpPr txBox="1"/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08" name="Google Shape;2808;g1f5d965ad35_0_2783"/>
          <p:cNvSpPr txBox="1"/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09" name="Google Shape;2809;g1f5d965ad35_0_2783"/>
          <p:cNvSpPr txBox="1"/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10" name="Google Shape;2810;g1f5d965ad35_0_2783"/>
          <p:cNvSpPr txBox="1"/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11" name="Google Shape;2811;g1f5d965ad35_0_2783"/>
          <p:cNvSpPr txBox="1"/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2812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3" name="Google Shape;2813;g1f5d965ad35_0_28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14" name="Google Shape;2814;g1f5d965ad35_0_282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15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16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17" name="Google Shape;2817;g1f5d965ad35_0_2827"/>
            <p:cNvCxnSpPr>
              <a:stCxn id="2818" idx="6"/>
              <a:endCxn id="281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0" name="Google Shape;2820;g1f5d965ad35_0_2827"/>
            <p:cNvCxnSpPr>
              <a:stCxn id="2818" idx="6"/>
              <a:endCxn id="2821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2" name="Google Shape;2822;g1f5d965ad35_0_2827"/>
            <p:cNvCxnSpPr>
              <a:stCxn id="2818" idx="6"/>
              <a:endCxn id="282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4" name="Google Shape;2824;g1f5d965ad35_0_2827"/>
            <p:cNvCxnSpPr>
              <a:stCxn id="2818" idx="6"/>
              <a:endCxn id="282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6" name="Google Shape;2826;g1f5d965ad35_0_2827"/>
            <p:cNvCxnSpPr>
              <a:stCxn id="2818" idx="6"/>
              <a:endCxn id="2827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8" name="Google Shape;2828;g1f5d965ad35_0_2827"/>
            <p:cNvCxnSpPr>
              <a:stCxn id="2818" idx="6"/>
              <a:endCxn id="282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0" name="Google Shape;2830;g1f5d965ad35_0_2827"/>
            <p:cNvCxnSpPr>
              <a:endCxn id="2831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1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1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1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9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7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31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32" name="Google Shape;2832;g1f5d965ad35_0_2827"/>
          <p:cNvSpPr txBox="1"/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3" name="Google Shape;2833;g1f5d965ad35_0_2827"/>
          <p:cNvSpPr txBox="1"/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4" name="Google Shape;2834;g1f5d965ad35_0_2827"/>
          <p:cNvSpPr txBox="1"/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5" name="Google Shape;2835;g1f5d965ad35_0_2827"/>
          <p:cNvSpPr txBox="1"/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6" name="Google Shape;2836;g1f5d965ad35_0_2827"/>
          <p:cNvSpPr txBox="1"/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7" name="Google Shape;2837;g1f5d965ad35_0_2827"/>
          <p:cNvSpPr txBox="1"/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8" name="Google Shape;2838;g1f5d965ad35_0_2827"/>
          <p:cNvSpPr txBox="1"/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9" name="Google Shape;2839;g1f5d965ad35_0_2827"/>
          <p:cNvSpPr txBox="1"/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2840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1" name="Google Shape;2841;g1f5d965ad35_0_28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42" name="Google Shape;2842;g1f5d965ad35_0_285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43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44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45" name="Google Shape;2845;g1f5d965ad35_0_2855"/>
            <p:cNvCxnSpPr>
              <a:stCxn id="2846" idx="6"/>
              <a:endCxn id="2847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8" name="Google Shape;2848;g1f5d965ad35_0_2855"/>
            <p:cNvCxnSpPr>
              <a:stCxn id="2846" idx="6"/>
              <a:endCxn id="2849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0" name="Google Shape;2850;g1f5d965ad35_0_2855"/>
            <p:cNvCxnSpPr>
              <a:stCxn id="2846" idx="6"/>
              <a:endCxn id="2851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2" name="Google Shape;2852;g1f5d965ad35_0_2855"/>
            <p:cNvCxnSpPr>
              <a:stCxn id="2846" idx="6"/>
              <a:endCxn id="285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4" name="Google Shape;2854;g1f5d965ad35_0_2855"/>
            <p:cNvCxnSpPr>
              <a:stCxn id="2846" idx="6"/>
              <a:endCxn id="2855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6" name="Google Shape;2856;g1f5d965ad35_0_2855"/>
            <p:cNvCxnSpPr>
              <a:stCxn id="2846" idx="6"/>
              <a:endCxn id="2857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8" name="Google Shape;2858;g1f5d965ad35_0_2855"/>
            <p:cNvCxnSpPr>
              <a:endCxn id="2859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46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7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9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7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5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1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9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3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60" name="Google Shape;2860;g1f5d965ad35_0_2855"/>
          <p:cNvSpPr txBox="1"/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1" name="Google Shape;2861;g1f5d965ad35_0_2855"/>
          <p:cNvSpPr txBox="1"/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2" name="Google Shape;2862;g1f5d965ad35_0_2855"/>
          <p:cNvSpPr txBox="1"/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3" name="Google Shape;2863;g1f5d965ad35_0_2855"/>
          <p:cNvSpPr txBox="1"/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4" name="Google Shape;2864;g1f5d965ad35_0_2855"/>
          <p:cNvSpPr txBox="1"/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5" name="Google Shape;2865;g1f5d965ad35_0_2855"/>
          <p:cNvSpPr txBox="1"/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6" name="Google Shape;2866;g1f5d965ad35_0_2855"/>
          <p:cNvSpPr txBox="1"/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7" name="Google Shape;2867;g1f5d965ad35_0_2855"/>
          <p:cNvSpPr txBox="1"/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2868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9" name="Google Shape;2869;g1f5d965ad35_0_28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70" name="Google Shape;2870;g1f5d965ad35_0_2883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71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72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73" name="Google Shape;2873;g1f5d965ad35_0_2883"/>
            <p:cNvCxnSpPr>
              <a:stCxn id="2874" idx="6"/>
              <a:endCxn id="2875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6" name="Google Shape;2876;g1f5d965ad35_0_2883"/>
            <p:cNvCxnSpPr>
              <a:stCxn id="2874" idx="6"/>
              <a:endCxn id="2877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8" name="Google Shape;2878;g1f5d965ad35_0_2883"/>
            <p:cNvCxnSpPr>
              <a:stCxn id="2874" idx="6"/>
              <a:endCxn id="2879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0" name="Google Shape;2880;g1f5d965ad35_0_2883"/>
            <p:cNvCxnSpPr>
              <a:stCxn id="2874" idx="6"/>
              <a:endCxn id="2881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2" name="Google Shape;2882;g1f5d965ad35_0_2883"/>
            <p:cNvCxnSpPr>
              <a:stCxn id="2874" idx="6"/>
              <a:endCxn id="2883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4" name="Google Shape;2884;g1f5d965ad35_0_2883"/>
            <p:cNvCxnSpPr>
              <a:stCxn id="2874" idx="6"/>
              <a:endCxn id="2885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6" name="Google Shape;2886;g1f5d965ad35_0_2883"/>
            <p:cNvCxnSpPr>
              <a:endCxn id="2887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74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5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7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5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3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9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7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1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88" name="Google Shape;2888;g1f5d965ad35_0_2883"/>
          <p:cNvSpPr txBox="1"/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89" name="Google Shape;2889;g1f5d965ad35_0_2883"/>
          <p:cNvSpPr txBox="1"/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0" name="Google Shape;2890;g1f5d965ad35_0_2883"/>
          <p:cNvSpPr txBox="1"/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1" name="Google Shape;2891;g1f5d965ad35_0_2883"/>
          <p:cNvSpPr txBox="1"/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2" name="Google Shape;2892;g1f5d965ad35_0_2883"/>
          <p:cNvSpPr txBox="1"/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3" name="Google Shape;2893;g1f5d965ad35_0_2883"/>
          <p:cNvSpPr txBox="1"/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4" name="Google Shape;2894;g1f5d965ad35_0_2883"/>
          <p:cNvSpPr txBox="1"/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5" name="Google Shape;2895;g1f5d965ad35_0_2883"/>
          <p:cNvSpPr txBox="1"/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2896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" name="Google Shape;2897;g1f5d965ad35_0_291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98" name="Google Shape;2898;g1f5d965ad35_0_291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9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00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901" name="Google Shape;2901;g1f5d965ad35_0_2911" descr="Icon&#10;&#10;Description automatically generated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2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2903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4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5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6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7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8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9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0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11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2912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3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14" name="Google Shape;2914;g1f5d965ad35_0_2911"/>
          <p:cNvSpPr txBox="1"/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15" name="Google Shape;2915;g1f5d965ad35_0_2911"/>
          <p:cNvSpPr txBox="1"/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16" name="Google Shape;2916;g1f5d965ad35_0_2911"/>
          <p:cNvSpPr txBox="1"/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17" name="Google Shape;2917;g1f5d965ad35_0_2911"/>
          <p:cNvSpPr txBox="1"/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18" name="Google Shape;2918;g1f5d965ad35_0_2911"/>
          <p:cNvSpPr txBox="1"/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19" name="Google Shape;2919;g1f5d965ad35_0_2911"/>
          <p:cNvSpPr txBox="1"/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20" name="Google Shape;2920;g1f5d965ad35_0_2911"/>
          <p:cNvSpPr txBox="1"/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21" name="Google Shape;2921;g1f5d965ad35_0_2911"/>
          <p:cNvSpPr txBox="1"/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22" name="Google Shape;2922;g1f5d965ad35_0_2911"/>
          <p:cNvSpPr txBox="1"/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2923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4" name="Google Shape;2924;g1f5d965ad35_0_293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25" name="Google Shape;2925;g1f5d965ad35_0_293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26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27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2928" name="Google Shape;2928;g1f5d965ad35_0_2938" descr="A picture containing icon&#10;&#10;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9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0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1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2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3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4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5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6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937" name="Google Shape;2937;g1f5d965ad35_0_2938"/>
          <p:cNvSpPr txBox="1"/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38" name="Google Shape;2938;g1f5d965ad35_0_2938"/>
          <p:cNvSpPr txBox="1"/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39" name="Google Shape;2939;g1f5d965ad35_0_2938"/>
          <p:cNvSpPr txBox="1"/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0" name="Google Shape;2940;g1f5d965ad35_0_2938"/>
          <p:cNvSpPr txBox="1"/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1" name="Google Shape;2941;g1f5d965ad35_0_2938"/>
          <p:cNvSpPr txBox="1"/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2" name="Google Shape;2942;g1f5d965ad35_0_2938"/>
          <p:cNvSpPr txBox="1"/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3" name="Google Shape;2943;g1f5d965ad35_0_2938"/>
          <p:cNvSpPr txBox="1"/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4" name="Google Shape;2944;g1f5d965ad35_0_2938"/>
          <p:cNvSpPr txBox="1"/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5" name="Google Shape;2945;g1f5d965ad35_0_2938"/>
          <p:cNvSpPr txBox="1"/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2946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7" name="Google Shape;2947;g1f5d965ad35_0_29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48" name="Google Shape;2948;g1f5d965ad35_0_296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9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50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2951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52" name="Google Shape;2952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53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54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55" name="Google Shape;2955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56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58" name="Google Shape;2958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59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0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1" name="Google Shape;2961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2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3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64" name="Google Shape;2964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65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6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7" name="Google Shape;2967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8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9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70" name="Google Shape;2970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71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72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73" name="Google Shape;2973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74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75" name="Google Shape;2975;g1f5d965ad35_0_2961"/>
          <p:cNvSpPr txBox="1"/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76" name="Google Shape;2976;g1f5d965ad35_0_2961"/>
          <p:cNvSpPr txBox="1"/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77" name="Google Shape;2977;g1f5d965ad35_0_2961"/>
          <p:cNvSpPr txBox="1"/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78" name="Google Shape;2978;g1f5d965ad35_0_2961"/>
          <p:cNvSpPr txBox="1"/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2979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2980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81" name="Google Shape;2981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82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3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84" name="Google Shape;2984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85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8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87" name="Google Shape;2987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88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9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0" name="Google Shape;2990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1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2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93" name="Google Shape;2993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94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95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6" name="Google Shape;2996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7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8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99" name="Google Shape;2999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00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1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2" name="Google Shape;3002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3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04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05" name="Google Shape;3005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06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7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8" name="Google Shape;3008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9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10" name="Google Shape;3010;g1f5d965ad35_0_2961"/>
          <p:cNvSpPr txBox="1"/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11" name="Google Shape;3011;g1f5d965ad35_0_2961"/>
          <p:cNvSpPr txBox="1"/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12" name="Google Shape;3012;g1f5d965ad35_0_2961"/>
          <p:cNvSpPr txBox="1"/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13" name="Google Shape;3013;g1f5d965ad35_0_2961"/>
          <p:cNvSpPr txBox="1"/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14" name="Google Shape;3014;g1f5d965ad35_0_2961"/>
          <p:cNvSpPr txBox="1"/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0" name="Google Shape;140;p231"/>
          <p:cNvSpPr txBox="1"/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/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3015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6" name="Google Shape;3016;g1f5d965ad35_0_30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17" name="Google Shape;3017;g1f5d965ad35_0_3030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1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019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20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21" name="Google Shape;3021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22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3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24" name="Google Shape;3024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25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26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27" name="Google Shape;3027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28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9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0" name="Google Shape;3030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1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2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33" name="Google Shape;3033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34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35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6" name="Google Shape;3036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8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39" name="Google Shape;3039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40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41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42" name="Google Shape;3042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43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44" name="Google Shape;3044;g1f5d965ad35_0_3030"/>
          <p:cNvSpPr txBox="1"/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45" name="Google Shape;3045;g1f5d965ad35_0_3030"/>
          <p:cNvSpPr txBox="1"/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46" name="Google Shape;3046;g1f5d965ad35_0_3030"/>
          <p:cNvSpPr txBox="1"/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47" name="Google Shape;3047;g1f5d965ad35_0_3030"/>
          <p:cNvSpPr txBox="1"/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3048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049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50" name="Google Shape;3050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51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2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3" name="Google Shape;3053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54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5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56" name="Google Shape;3056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57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8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9" name="Google Shape;3059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1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62" name="Google Shape;3062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63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64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65" name="Google Shape;3065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6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7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68" name="Google Shape;3068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69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0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1" name="Google Shape;3071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2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3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74" name="Google Shape;3074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75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6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7" name="Google Shape;3077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8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79" name="Google Shape;3079;g1f5d965ad35_0_3030"/>
          <p:cNvSpPr txBox="1"/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80" name="Google Shape;3080;g1f5d965ad35_0_3030"/>
          <p:cNvSpPr txBox="1"/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81" name="Google Shape;3081;g1f5d965ad35_0_3030"/>
          <p:cNvSpPr txBox="1"/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82" name="Google Shape;3082;g1f5d965ad35_0_3030"/>
          <p:cNvSpPr txBox="1"/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83" name="Google Shape;3083;g1f5d965ad35_0_3030"/>
          <p:cNvSpPr txBox="1"/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3084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Google Shape;3085;g1f5d965ad35_0_309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86" name="Google Shape;3086;g1f5d965ad35_0_309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8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088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89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90" name="Google Shape;3090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91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2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3" name="Google Shape;3093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94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5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96" name="Google Shape;3096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97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8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9" name="Google Shape;3099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0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1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102" name="Google Shape;3102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03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04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05" name="Google Shape;3105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7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108" name="Google Shape;3108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09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10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11" name="Google Shape;3111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12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13" name="Google Shape;3113;g1f5d965ad35_0_3099"/>
          <p:cNvSpPr txBox="1"/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14" name="Google Shape;3114;g1f5d965ad35_0_3099"/>
          <p:cNvSpPr txBox="1"/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15" name="Google Shape;3115;g1f5d965ad35_0_3099"/>
          <p:cNvSpPr txBox="1"/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16" name="Google Shape;3116;g1f5d965ad35_0_3099"/>
          <p:cNvSpPr txBox="1"/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3117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18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19" name="Google Shape;3119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20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1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2" name="Google Shape;3122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3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24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25" name="Google Shape;3125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26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7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8" name="Google Shape;3128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0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31" name="Google Shape;3131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32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3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34" name="Google Shape;3134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35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6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37" name="Google Shape;3137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38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9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0" name="Google Shape;3140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1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42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43" name="Google Shape;3143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44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45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" name="Google Shape;3146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7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48" name="Google Shape;3148;g1f5d965ad35_0_3099"/>
          <p:cNvSpPr txBox="1"/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49" name="Google Shape;3149;g1f5d965ad35_0_3099"/>
          <p:cNvSpPr txBox="1"/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50" name="Google Shape;3150;g1f5d965ad35_0_3099"/>
          <p:cNvSpPr txBox="1"/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51" name="Google Shape;3151;g1f5d965ad35_0_3099"/>
          <p:cNvSpPr txBox="1"/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52" name="Google Shape;3152;g1f5d965ad35_0_3099"/>
          <p:cNvSpPr txBox="1"/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3153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4" name="Google Shape;3154;g1f5d965ad35_0_316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55" name="Google Shape;3155;g1f5d965ad35_0_316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56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157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3158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59" name="Google Shape;3159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60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1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2" name="Google Shape;316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3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64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65" name="Google Shape;3165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66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7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8" name="Google Shape;316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9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0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71" name="Google Shape;3171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72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3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74" name="Google Shape;317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75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77" name="Google Shape;3177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78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9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0" name="Google Shape;318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1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82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83" name="Google Shape;3183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84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85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6" name="Google Shape;318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7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88" name="Google Shape;3188;g1f5d965ad35_0_3168"/>
          <p:cNvSpPr txBox="1"/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89" name="Google Shape;3189;g1f5d965ad35_0_3168"/>
          <p:cNvSpPr txBox="1"/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90" name="Google Shape;3190;g1f5d965ad35_0_3168"/>
          <p:cNvSpPr txBox="1"/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91" name="Google Shape;3191;g1f5d965ad35_0_3168"/>
          <p:cNvSpPr txBox="1"/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92" name="Google Shape;3192;g1f5d965ad35_0_3168"/>
          <p:cNvSpPr txBox="1"/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3193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94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95" name="Google Shape;3195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96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97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98" name="Google Shape;319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99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0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01" name="Google Shape;3201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02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3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04" name="Google Shape;320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05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6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07" name="Google Shape;3207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08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9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0" name="Google Shape;321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1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2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13" name="Google Shape;3213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1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1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6" name="Google Shape;321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7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8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19" name="Google Shape;3219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20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21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22" name="Google Shape;322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23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24" name="Google Shape;3224;g1f5d965ad35_0_3168"/>
          <p:cNvSpPr txBox="1"/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25" name="Google Shape;3225;g1f5d965ad35_0_3168"/>
          <p:cNvSpPr txBox="1"/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26" name="Google Shape;3226;g1f5d965ad35_0_3168"/>
          <p:cNvSpPr txBox="1"/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27" name="Google Shape;3227;g1f5d965ad35_0_3168"/>
          <p:cNvSpPr txBox="1"/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28" name="Google Shape;3228;g1f5d965ad35_0_3168"/>
          <p:cNvSpPr txBox="1"/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3229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0" name="Google Shape;3230;g1f5d965ad35_0_324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31" name="Google Shape;3231;g1f5d965ad35_0_3244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32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233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3234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3235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3236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7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8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9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0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3241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3242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3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4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5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6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3247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3248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49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0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1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2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3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4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5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6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7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8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9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0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1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2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3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4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5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6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7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8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9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86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0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1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2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3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4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5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6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7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8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9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80" name="Google Shape;3280;g1f5d965ad35_0_3244"/>
          <p:cNvSpPr txBox="1"/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1" name="Google Shape;3281;g1f5d965ad35_0_3244"/>
          <p:cNvSpPr txBox="1"/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2" name="Google Shape;3282;g1f5d965ad35_0_3244"/>
          <p:cNvSpPr txBox="1"/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3" name="Google Shape;3283;g1f5d965ad35_0_3244"/>
          <p:cNvSpPr txBox="1"/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4" name="Google Shape;3284;g1f5d965ad35_0_3244"/>
          <p:cNvSpPr txBox="1"/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5" name="Google Shape;3285;g1f5d965ad35_0_3244"/>
          <p:cNvSpPr txBox="1"/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6" name="Google Shape;3286;g1f5d965ad35_0_3244"/>
          <p:cNvSpPr txBox="1"/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7" name="Google Shape;3287;g1f5d965ad35_0_3244"/>
          <p:cNvSpPr txBox="1"/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8" name="Google Shape;3288;g1f5d965ad35_0_3244"/>
          <p:cNvSpPr txBox="1"/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9" name="Google Shape;3289;g1f5d965ad35_0_3244"/>
          <p:cNvSpPr txBox="1"/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3290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1" name="Google Shape;3291;g1f5d965ad35_0_33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92" name="Google Shape;3292;g1f5d965ad35_0_330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93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3294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g1f5d965ad35_0_3309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296" name="Google Shape;3296;g1f5d965ad35_0_33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7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298" name="Google Shape;3298;g1f5d965ad35_0_3309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99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0" name="Google Shape;3300;g1f5d965ad35_0_3309"/>
          <p:cNvSpPr txBox="1"/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330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g1f5d965ad35_0_3316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303" name="Google Shape;3303;g1f5d965ad35_0_331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05" name="Google Shape;3305;g1f5d965ad35_0_3316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7" name="Google Shape;3307;g1f5d965ad35_0_3316"/>
          <p:cNvSpPr txBox="1"/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3308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g1f5d965ad35_0_3323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310" name="Google Shape;3310;g1f5d965ad35_0_332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1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12" name="Google Shape;3312;g1f5d965ad35_0_3323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13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14" name="Google Shape;3314;g1f5d965ad35_0_3323"/>
          <p:cNvSpPr txBox="1"/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3315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g1f5d965ad35_0_33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317" name="Google Shape;3317;g1f5d965ad35_0_33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8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319" name="Google Shape;3319;g1f5d965ad35_0_3330"/>
            <p:cNvCxnSpPr/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20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 panose="020B0604020202020204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21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3322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23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24" name="Google Shape;3324;g1f5d965ad35_0_3330"/>
          <p:cNvSpPr txBox="1"/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3325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6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27" name="Google Shape;3327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8" name="Google Shape;3328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29" name="Google Shape;3329;g1f5d965ad35_0_334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0" name="Google Shape;3330;g1f5d965ad35_0_3340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31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32" name="Google Shape;3332;g1f5d965ad35_0_3340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3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3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35" name="Google Shape;3335;g1f5d965ad35_0_3340"/>
          <p:cNvSpPr txBox="1"/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/>
          <a:srcRect r="11110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" name="Google Shape;15;p215"/>
          <p:cNvSpPr txBox="1"/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" name="Google Shape;16;p215"/>
          <p:cNvSpPr txBox="1"/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7" name="Google Shape;147;p232"/>
          <p:cNvSpPr/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9" name="Google Shape;149;p232"/>
          <p:cNvSpPr txBox="1"/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50" name="Google Shape;150;p232"/>
          <p:cNvSpPr txBox="1"/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3336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7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38" name="Google Shape;3338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9" name="Google Shape;3339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40" name="Google Shape;3340;g1f5d965ad35_0_335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1" name="Google Shape;3341;g1f5d965ad35_0_3351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42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43" name="Google Shape;3343;g1f5d965ad35_0_3351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44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45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46" name="Google Shape;3346;g1f5d965ad35_0_3351"/>
          <p:cNvSpPr txBox="1"/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3347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49" name="Google Shape;3349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0" name="Google Shape;3350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51" name="Google Shape;3351;g1f5d965ad35_0_336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2" name="Google Shape;3352;g1f5d965ad35_0_3362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53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54" name="Google Shape;3354;g1f5d965ad35_0_3362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5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5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57" name="Google Shape;3357;g1f5d965ad35_0_3362"/>
          <p:cNvSpPr txBox="1"/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3358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9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60" name="Google Shape;3360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1" name="Google Shape;3361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62" name="Google Shape;3362;g1f5d965ad35_0_337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63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4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5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66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67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8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9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0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71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7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76" name="Google Shape;3376;g1f5d965ad35_0_3373"/>
          <p:cNvSpPr txBox="1"/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3377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8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79" name="Google Shape;3379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0" name="Google Shape;3380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81" name="Google Shape;3381;g1f5d965ad35_0_339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82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3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4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85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86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7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8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9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90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91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2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3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4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95" name="Google Shape;3395;g1f5d965ad35_0_3392"/>
          <p:cNvSpPr txBox="1"/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3396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98" name="Google Shape;3398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9" name="Google Shape;3399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00" name="Google Shape;3400;g1f5d965ad35_0_341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01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2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3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404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405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6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7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8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409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410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1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2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3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414" name="Google Shape;3414;g1f5d965ad35_0_3411"/>
          <p:cNvSpPr txBox="1"/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3415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g1f5d965ad35_0_34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417" name="Google Shape;3417;g1f5d965ad35_0_34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18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 panose="020B0604020202020204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19" name="Google Shape;3419;g1f5d965ad35_0_3430"/>
          <p:cNvSpPr txBox="1"/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20" name="Google Shape;3420;g1f5d965ad35_0_3430"/>
          <p:cNvSpPr txBox="1"/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342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23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24" name="Google Shape;3424;g1f5d965ad35_0_3436"/>
          <p:cNvPicPr preferRelativeResize="0"/>
          <p:nvPr/>
        </p:nvPicPr>
        <p:blipFill rotWithShape="1">
          <a:blip r:embed="rId2"/>
          <a:srcRect l="6267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5" name="Google Shape;3425;g1f5d965ad35_0_343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6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27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3428" name="Google Shape;3428;g1f5d965ad35_0_3436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29" name="Google Shape;3429;g1f5d965ad35_0_3436"/>
          <p:cNvSpPr txBox="1"/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3430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32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33" name="Google Shape;3433;g1f5d965ad35_0_3445"/>
          <p:cNvPicPr preferRelativeResize="0"/>
          <p:nvPr/>
        </p:nvPicPr>
        <p:blipFill rotWithShape="1">
          <a:blip r:embed="rId2"/>
          <a:srcRect l="6267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3434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35" name="Google Shape;3435;g1f5d965ad35_0_344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436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37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3438" name="Google Shape;3438;g1f5d965ad35_0_3445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39" name="Google Shape;3439;g1f5d965ad35_0_3445"/>
          <p:cNvSpPr txBox="1"/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3440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2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43" name="Google Shape;3443;g1f5d965ad35_0_34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4" name="Google Shape;3444;g1f5d965ad35_0_3455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45" name="Google Shape;3445;g1f5d965ad35_0_3455"/>
          <p:cNvSpPr txBox="1"/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46" name="Google Shape;3446;g1f5d965ad35_0_3455"/>
          <p:cNvSpPr/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sp>
        <p:nvSpPr>
          <p:cNvPr id="3447" name="Google Shape;3447;g1f5d965ad35_0_3455"/>
          <p:cNvSpPr txBox="1"/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3448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50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1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2" name="Google Shape;3452;g1f5d965ad35_0_346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53" name="Google Shape;3453;g1f5d965ad35_0_3463"/>
          <p:cNvSpPr txBox="1"/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54" name="Google Shape;3454;g1f5d965ad35_0_3463"/>
          <p:cNvSpPr/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55" name="Google Shape;3455;g1f5d965ad35_0_3463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6" name="Google Shape;3456;g1f5d965ad35_0_3463"/>
          <p:cNvSpPr txBox="1"/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4" name="Google Shape;154;p233"/>
          <p:cNvSpPr/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6" name="Google Shape;156;p233"/>
          <p:cNvSpPr txBox="1"/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57" name="Google Shape;157;p233"/>
          <p:cNvSpPr txBox="1"/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3457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9" name="Google Shape;3459;g1f5d965ad35_0_347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60" name="Google Shape;3460;g1f5d965ad35_0_3472"/>
          <p:cNvSpPr txBox="1"/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61" name="Google Shape;3461;g1f5d965ad35_0_3472"/>
          <p:cNvSpPr/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2" name="Google Shape;3462;g1f5d965ad35_0_3472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63" name="Google Shape;3463;g1f5d965ad35_0_3472"/>
          <p:cNvSpPr txBox="1"/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3464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66" name="Google Shape;3466;g1f5d965ad35_0_347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67" name="Google Shape;3467;g1f5d965ad35_0_3479"/>
          <p:cNvSpPr txBox="1"/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68" name="Google Shape;3468;g1f5d965ad35_0_3479"/>
          <p:cNvSpPr/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9" name="Google Shape;3469;g1f5d965ad35_0_3479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0" name="Google Shape;3470;g1f5d965ad35_0_3479"/>
          <p:cNvSpPr txBox="1"/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347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2" name="Google Shape;3472;g1f5d965ad35_0_348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3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74" name="Google Shape;3474;g1f5d965ad35_0_3486"/>
          <p:cNvSpPr txBox="1"/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75" name="Google Shape;3475;g1f5d965ad35_0_3486"/>
          <p:cNvSpPr txBox="1"/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3476" name="Google Shape;3476;g1f5d965ad35_0_3486"/>
          <p:cNvPicPr preferRelativeResize="0"/>
          <p:nvPr/>
        </p:nvPicPr>
        <p:blipFill rotWithShape="1">
          <a:blip r:embed="rId3"/>
          <a:srcRect l="11596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3477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8" name="Google Shape;3478;g1f5d965ad35_0_349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9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80" name="Google Shape;3480;g1f5d965ad35_0_3492"/>
          <p:cNvSpPr txBox="1"/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81" name="Google Shape;3481;g1f5d965ad35_0_3492"/>
          <p:cNvSpPr txBox="1"/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3482" name="Google Shape;3482;g1f5d965ad35_0_3492"/>
          <p:cNvPicPr preferRelativeResize="0"/>
          <p:nvPr/>
        </p:nvPicPr>
        <p:blipFill rotWithShape="1">
          <a:blip r:embed="rId3"/>
          <a:srcRect l="11596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3483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85" name="Google Shape;3485;g1f5d965ad35_0_349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86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87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88" name="Google Shape;3488;g1f5d965ad35_0_3498"/>
          <p:cNvSpPr txBox="1"/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89" name="Google Shape;3489;g1f5d965ad35_0_3498"/>
          <p:cNvSpPr/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3490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" name="Google Shape;3491;g1f5d965ad35_0_35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2" name="Google Shape;3492;g1f5d965ad35_0_3505"/>
          <p:cNvPicPr preferRelativeResize="0"/>
          <p:nvPr/>
        </p:nvPicPr>
        <p:blipFill rotWithShape="1">
          <a:blip r:embed="rId3"/>
          <a:srcRect l="16484" t="8799" r="16531" b="52399"/>
          <a:stretch>
            <a:fillRect/>
          </a:stretch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493" name="Google Shape;3493;g1f5d965ad35_0_3505"/>
          <p:cNvSpPr txBox="1"/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3494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496" name="Google Shape;3496;g1f5d965ad35_0_35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7" name="Google Shape;3497;g1f5d965ad35_0_3509" descr="Graphical user interfac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498" name="Google Shape;3498;g1f5d965ad35_0_3509"/>
          <p:cNvSpPr txBox="1"/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 panose="020B0604020202020204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3499" name="Google Shape;3499;g1f5d965ad35_0_3509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00" name="Google Shape;3500;g1f5d965ad35_0_3509"/>
          <p:cNvCxnSpPr/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1" name="Google Shape;3501;g1f5d965ad35_0_3509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2" name="Google Shape;3502;g1f5d965ad35_0_3509"/>
          <p:cNvCxnSpPr/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3" name="Google Shape;3503;g1f5d965ad35_0_3509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4" name="Google Shape;3504;g1f5d965ad35_0_3509"/>
          <p:cNvSpPr txBox="1"/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3505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07" name="Google Shape;3507;g1f5d965ad35_0_352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8" name="Google Shape;3508;g1f5d965ad35_0_3520" descr="A picture containing text, vector graphics, toy, doll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3509" name="Google Shape;3509;g1f5d965ad35_0_3520"/>
          <p:cNvSpPr txBox="1"/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3510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12" name="Google Shape;3512;g1f5d965ad35_0_352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3514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5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6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7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8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9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0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1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2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3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524" name="Google Shape;3524;g1f5d965ad35_0_3525"/>
          <p:cNvSpPr txBox="1"/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3525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27" name="Google Shape;3527;g1f5d965ad35_0_354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8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3529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0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1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2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3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4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5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6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7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8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539" name="Google Shape;3539;g1f5d965ad35_0_3540"/>
          <p:cNvSpPr txBox="1"/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1" name="Google Shape;161;p234"/>
          <p:cNvSpPr/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/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" name="Google Shape;165;p234"/>
          <p:cNvSpPr/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/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8" name="Google Shape;168;p234"/>
          <p:cNvSpPr/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/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3540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1" name="Google Shape;3541;g1f5d965ad35_0_3555" descr="Background pattern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Google Shape;3542;g1f5d965ad35_0_3555" descr="A group of people sitting at a table&#10;&#10;Description automatically generated with low confidence"/>
          <p:cNvPicPr preferRelativeResize="0"/>
          <p:nvPr/>
        </p:nvPicPr>
        <p:blipFill rotWithShape="1">
          <a:blip r:embed="rId3"/>
          <a:srcRect l="11613" t="29183"/>
          <a:stretch>
            <a:fillRect/>
          </a:stretch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3" name="Google Shape;3543;g1f5d965ad35_0_3555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4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45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546" name="Google Shape;3546;g1f5d965ad35_0_3555"/>
          <p:cNvSpPr txBox="1"/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547" name="Google Shape;3547;g1f5d965ad35_0_3555"/>
          <p:cNvSpPr txBox="1"/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3548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9" name="Google Shape;3549;g1f5d965ad35_0_3563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g1f5d965ad35_0_356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1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52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53" name="Google Shape;3553;g1f5d965ad35_0_3563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54" name="Google Shape;3554;g1f5d965ad35_0_356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g1f5d965ad35_0_3563"/>
          <p:cNvSpPr txBox="1"/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3556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7" name="Google Shape;3557;g1f5d965ad35_0_3571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8" name="Google Shape;3558;g1f5d965ad35_0_357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9" name="Google Shape;3559;g1f5d965ad35_0_3571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60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561" name="Google Shape;3561;g1f5d965ad35_0_3571"/>
          <p:cNvPicPr preferRelativeResize="0"/>
          <p:nvPr/>
        </p:nvPicPr>
        <p:blipFill rotWithShape="1">
          <a:blip r:embed="rId4"/>
          <a:srcRect t="-454" b="47599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62" name="Google Shape;3562;g1f5d965ad35_0_3571"/>
          <p:cNvSpPr txBox="1"/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3563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4" name="Google Shape;3564;g1f5d965ad35_0_357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5" name="Google Shape;3565;g1f5d965ad35_0_357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6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67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68" name="Google Shape;3568;g1f5d965ad35_0_357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69" name="Google Shape;3569;g1f5d965ad35_0_357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70" name="Google Shape;3570;g1f5d965ad35_0_3578"/>
          <p:cNvSpPr txBox="1"/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357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2" name="Google Shape;3572;g1f5d965ad35_0_358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3" name="Google Shape;3573;g1f5d965ad35_0_358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4" name="Google Shape;3574;g1f5d965ad35_0_3586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75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576" name="Google Shape;3576;g1f5d965ad35_0_3586"/>
          <p:cNvPicPr preferRelativeResize="0"/>
          <p:nvPr/>
        </p:nvPicPr>
        <p:blipFill rotWithShape="1">
          <a:blip r:embed="rId4"/>
          <a:srcRect t="-454" b="47599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77" name="Google Shape;3577;g1f5d965ad35_0_3586"/>
          <p:cNvSpPr txBox="1"/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3578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9" name="Google Shape;3579;g1f5d965ad35_0_359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g1f5d965ad35_0_359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1" name="Google Shape;3581;g1f5d965ad35_0_3593" descr="A picture containing text, dark, night sky&#10;&#10;Description automatically generated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g1f5d965ad35_0_3593" descr="Chart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583" name="Google Shape;3583;g1f5d965ad35_0_3593"/>
          <p:cNvSpPr txBox="1"/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3584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5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586" name="Google Shape;3586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7" name="Google Shape;3587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88" name="Google Shape;3588;g1f5d965ad35_0_359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" name="Google Shape;3589;g1f5d965ad35_0_3599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3590" name="Google Shape;3590;g1f5d965ad35_0_3599"/>
          <p:cNvSpPr txBox="1"/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591" name="Google Shape;3591;g1f5d965ad35_0_3599"/>
          <p:cNvSpPr txBox="1"/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3592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3" name="Google Shape;3593;g1f5d965ad35_0_3607"/>
          <p:cNvPicPr preferRelativeResize="0"/>
          <p:nvPr/>
        </p:nvPicPr>
        <p:blipFill rotWithShape="1">
          <a:blip r:embed="rId2">
            <a:alphaModFix amt="70000"/>
          </a:blip>
          <a:srcRect t="1813" b="12613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4" name="Google Shape;3594;g1f5d965ad35_0_360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595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96" name="Google Shape;3596;g1f5d965ad35_0_3607"/>
          <p:cNvSpPr txBox="1"/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597" name="Google Shape;3597;g1f5d965ad35_0_3607"/>
          <p:cNvSpPr txBox="1"/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3598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00" name="Google Shape;3600;g1f5d965ad35_0_3613"/>
            <p:cNvPicPr preferRelativeResize="0"/>
            <p:nvPr/>
          </p:nvPicPr>
          <p:blipFill rotWithShape="1">
            <a:blip r:embed="rId2"/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1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5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602" name="Google Shape;3602;g1f5d965ad35_0_361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3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0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0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06" name="Google Shape;3606;g1f5d965ad35_0_3613"/>
          <p:cNvSpPr txBox="1"/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07" name="Google Shape;3607;g1f5d965ad35_0_3613"/>
          <p:cNvSpPr txBox="1"/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3608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9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10" name="Google Shape;3610;g1f5d965ad35_0_3623"/>
            <p:cNvPicPr preferRelativeResize="0"/>
            <p:nvPr/>
          </p:nvPicPr>
          <p:blipFill rotWithShape="1">
            <a:blip r:embed="rId2"/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1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5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612" name="Google Shape;3612;g1f5d965ad35_0_36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3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14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15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16" name="Google Shape;3616;g1f5d965ad35_0_3623"/>
          <p:cNvSpPr txBox="1"/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17" name="Google Shape;3617;g1f5d965ad35_0_3623"/>
          <p:cNvSpPr txBox="1"/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3" name="Google Shape;173;p235"/>
          <p:cNvSpPr/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/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7" name="Google Shape;177;p235"/>
          <p:cNvSpPr/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/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" name="Google Shape;180;p235"/>
          <p:cNvSpPr/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/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3618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20" name="Google Shape;3620;g1f5d965ad35_0_363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21" name="Google Shape;3621;g1f5d965ad35_0_3633"/>
          <p:cNvSpPr/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2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23" name="Google Shape;3623;g1f5d965ad35_0_3633"/>
          <p:cNvSpPr txBox="1"/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24" name="Google Shape;3624;g1f5d965ad35_0_3633"/>
          <p:cNvSpPr txBox="1"/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3625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27" name="Google Shape;3627;g1f5d965ad35_0_36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28" name="Google Shape;3628;g1f5d965ad35_0_3640"/>
          <p:cNvSpPr/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9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0" name="Google Shape;3630;g1f5d965ad35_0_3640"/>
          <p:cNvSpPr txBox="1"/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31" name="Google Shape;3631;g1f5d965ad35_0_3640"/>
          <p:cNvSpPr txBox="1"/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3632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3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34" name="Google Shape;3634;g1f5d965ad35_0_364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35" name="Google Shape;3635;g1f5d965ad35_0_3647"/>
          <p:cNvSpPr/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36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7" name="Google Shape;3637;g1f5d965ad35_0_3647"/>
          <p:cNvSpPr txBox="1"/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38" name="Google Shape;3638;g1f5d965ad35_0_3647"/>
          <p:cNvSpPr txBox="1"/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3639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641" name="Google Shape;3641;g1f5d965ad35_0_3654" descr="Background pattern&#10;&#10;Description automatically generated"/>
          <p:cNvPicPr preferRelativeResize="0"/>
          <p:nvPr/>
        </p:nvPicPr>
        <p:blipFill rotWithShape="1">
          <a:blip r:embed="rId2"/>
          <a:srcRect l="20568" r="20562" b="45931"/>
          <a:stretch>
            <a:fillRect/>
          </a:stretch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3642" name="Google Shape;3642;g1f5d965ad35_0_365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3643" name="Google Shape;3643;g1f5d965ad35_0_3654"/>
          <p:cNvCxnSpPr/>
          <p:nvPr/>
        </p:nvCxnSpPr>
        <p:spPr>
          <a:xfrm>
            <a:off x="777369" y="2062045"/>
            <a:ext cx="0" cy="1882200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44" name="Google Shape;3644;g1f5d965ad35_0_3654" descr="A picture containing indoor&#10;&#10;Description automatically generated"/>
          <p:cNvPicPr preferRelativeResize="0"/>
          <p:nvPr/>
        </p:nvPicPr>
        <p:blipFill rotWithShape="1">
          <a:blip r:embed="rId3"/>
          <a:srcRect l="20443" r="22452"/>
          <a:stretch>
            <a:fillRect/>
          </a:stretch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45" name="Google Shape;3645;g1f5d965ad35_0_3654"/>
          <p:cNvSpPr txBox="1"/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46" name="Google Shape;3646;g1f5d965ad35_0_3654"/>
          <p:cNvSpPr txBox="1"/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3647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8" name="Google Shape;3648;g1f5d965ad35_0_3662" descr="A picture containing graphical user interface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9" name="Google Shape;3649;g1f5d965ad35_0_366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3650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lt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8" name="Google Shape;18;p3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3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2" name="Google Shape;22;p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123613" y="2425500"/>
            <a:ext cx="2771700" cy="14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123613" y="1196450"/>
            <a:ext cx="27717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bg>
      <p:bgPr>
        <a:solidFill>
          <a:schemeClr val="l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5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36" name="Google Shape;36;p5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0" name="Google Shape;40;p5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4" name="Google Shape;44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58" name="Google Shape;58;p7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2" name="Google Shape;62;p7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88" name="Google Shape;188;p236"/>
          <p:cNvSpPr/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/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0" name="Google Shape;190;p236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75" name="Google Shape;75;p9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9" name="Google Shape;79;p9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1" name="Google Shape;81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0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84" name="Google Shape;84;p10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8" name="Google Shape;88;p10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1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92" name="Google Shape;92;p11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6" name="Google Shape;96;p1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8" name="Google Shape;9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chemeClr val="accent6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3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02" name="Google Shape;102;p13"/>
            <p:cNvSpPr/>
            <p:nvPr/>
          </p:nvSpPr>
          <p:spPr>
            <a:xfrm>
              <a:off x="46" y="0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" name="Google Shape;103;p13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" name="Google Shape;104;p13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3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6" name="Google Shape;106;p1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hasCustomPrompt="1"/>
          </p:nvPr>
        </p:nvSpPr>
        <p:spPr>
          <a:xfrm>
            <a:off x="11327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1132750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09" name="Google Shape;109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/>
        </p:txBody>
      </p:sp>
      <p:sp>
        <p:nvSpPr>
          <p:cNvPr id="110" name="Google Shape;110;p13"/>
          <p:cNvSpPr txBox="1">
            <a:spLocks noGrp="1"/>
          </p:cNvSpPr>
          <p:nvPr>
            <p:ph type="title" idx="3" hasCustomPrompt="1"/>
          </p:nvPr>
        </p:nvSpPr>
        <p:spPr>
          <a:xfrm>
            <a:off x="34256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4"/>
          </p:nvPr>
        </p:nvSpPr>
        <p:spPr>
          <a:xfrm>
            <a:off x="3425563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12" name="Google Shape;112;p13"/>
          <p:cNvSpPr txBox="1">
            <a:spLocks noGrp="1"/>
          </p:cNvSpPr>
          <p:nvPr>
            <p:ph type="title" idx="5" hasCustomPrompt="1"/>
          </p:nvPr>
        </p:nvSpPr>
        <p:spPr>
          <a:xfrm>
            <a:off x="5718363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6"/>
          </p:nvPr>
        </p:nvSpPr>
        <p:spPr>
          <a:xfrm>
            <a:off x="5718375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/>
          <p:nvPr/>
        </p:nvSpPr>
        <p:spPr>
          <a:xfrm>
            <a:off x="0" y="2656374"/>
            <a:ext cx="3929963" cy="2487152"/>
          </a:xfrm>
          <a:custGeom>
            <a:avLst/>
            <a:gdLst/>
            <a:ahLst/>
            <a:cxnLst/>
            <a:rect l="l" t="t" r="r" b="b"/>
            <a:pathLst>
              <a:path w="65606" h="41520" extrusionOk="0">
                <a:moveTo>
                  <a:pt x="3403" y="1"/>
                </a:moveTo>
                <a:cubicBezTo>
                  <a:pt x="1302" y="1"/>
                  <a:pt x="0" y="501"/>
                  <a:pt x="0" y="501"/>
                </a:cubicBezTo>
                <a:lnTo>
                  <a:pt x="0" y="41519"/>
                </a:lnTo>
                <a:lnTo>
                  <a:pt x="65606" y="41519"/>
                </a:lnTo>
                <a:cubicBezTo>
                  <a:pt x="65606" y="41519"/>
                  <a:pt x="61764" y="36094"/>
                  <a:pt x="53544" y="36094"/>
                </a:cubicBezTo>
                <a:cubicBezTo>
                  <a:pt x="52716" y="36094"/>
                  <a:pt x="51844" y="36149"/>
                  <a:pt x="50928" y="36270"/>
                </a:cubicBezTo>
                <a:cubicBezTo>
                  <a:pt x="49598" y="36445"/>
                  <a:pt x="48291" y="36548"/>
                  <a:pt x="47001" y="36548"/>
                </a:cubicBezTo>
                <a:cubicBezTo>
                  <a:pt x="38572" y="36548"/>
                  <a:pt x="30879" y="32171"/>
                  <a:pt x="22233" y="15274"/>
                </a:cubicBezTo>
                <a:cubicBezTo>
                  <a:pt x="15513" y="2141"/>
                  <a:pt x="7749" y="1"/>
                  <a:pt x="34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1" name="Google Shape;181;p21"/>
          <p:cNvSpPr/>
          <p:nvPr/>
        </p:nvSpPr>
        <p:spPr>
          <a:xfrm>
            <a:off x="6184635" y="0"/>
            <a:ext cx="2959360" cy="1238782"/>
          </a:xfrm>
          <a:custGeom>
            <a:avLst/>
            <a:gdLst/>
            <a:ahLst/>
            <a:cxnLst/>
            <a:rect l="l" t="t" r="r" b="b"/>
            <a:pathLst>
              <a:path w="54415" h="22778" extrusionOk="0">
                <a:moveTo>
                  <a:pt x="1" y="1"/>
                </a:moveTo>
                <a:cubicBezTo>
                  <a:pt x="8129" y="521"/>
                  <a:pt x="14031" y="3075"/>
                  <a:pt x="17554" y="8487"/>
                </a:cubicBezTo>
                <a:cubicBezTo>
                  <a:pt x="24665" y="19420"/>
                  <a:pt x="34653" y="22777"/>
                  <a:pt x="42844" y="22777"/>
                </a:cubicBezTo>
                <a:cubicBezTo>
                  <a:pt x="47620" y="22777"/>
                  <a:pt x="51785" y="21636"/>
                  <a:pt x="54415" y="20190"/>
                </a:cubicBezTo>
                <a:lnTo>
                  <a:pt x="5441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2" name="Google Shape;182;p21"/>
          <p:cNvSpPr/>
          <p:nvPr/>
        </p:nvSpPr>
        <p:spPr>
          <a:xfrm>
            <a:off x="0" y="0"/>
            <a:ext cx="715089" cy="1043699"/>
          </a:xfrm>
          <a:custGeom>
            <a:avLst/>
            <a:gdLst/>
            <a:ahLst/>
            <a:cxnLst/>
            <a:rect l="l" t="t" r="r" b="b"/>
            <a:pathLst>
              <a:path w="9750" h="14230" extrusionOk="0">
                <a:moveTo>
                  <a:pt x="9514" y="1"/>
                </a:moveTo>
                <a:cubicBezTo>
                  <a:pt x="9495" y="2976"/>
                  <a:pt x="8470" y="5968"/>
                  <a:pt x="6716" y="8381"/>
                </a:cubicBezTo>
                <a:cubicBezTo>
                  <a:pt x="4969" y="10784"/>
                  <a:pt x="2623" y="12629"/>
                  <a:pt x="0" y="13955"/>
                </a:cubicBezTo>
                <a:lnTo>
                  <a:pt x="0" y="14230"/>
                </a:lnTo>
                <a:cubicBezTo>
                  <a:pt x="291" y="14084"/>
                  <a:pt x="580" y="13931"/>
                  <a:pt x="864" y="13771"/>
                </a:cubicBezTo>
                <a:cubicBezTo>
                  <a:pt x="3014" y="12568"/>
                  <a:pt x="4972" y="10986"/>
                  <a:pt x="6505" y="9048"/>
                </a:cubicBezTo>
                <a:cubicBezTo>
                  <a:pt x="8073" y="7064"/>
                  <a:pt x="9154" y="4732"/>
                  <a:pt x="9564" y="2231"/>
                </a:cubicBezTo>
                <a:cubicBezTo>
                  <a:pt x="9684" y="1495"/>
                  <a:pt x="9748" y="749"/>
                  <a:pt x="97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3" name="Google Shape;183;p21"/>
          <p:cNvSpPr/>
          <p:nvPr/>
        </p:nvSpPr>
        <p:spPr>
          <a:xfrm>
            <a:off x="8131929" y="4452349"/>
            <a:ext cx="1008658" cy="691151"/>
          </a:xfrm>
          <a:custGeom>
            <a:avLst/>
            <a:gdLst/>
            <a:ahLst/>
            <a:cxnLst/>
            <a:rect l="l" t="t" r="r" b="b"/>
            <a:pathLst>
              <a:path w="14230" h="9751" extrusionOk="0">
                <a:moveTo>
                  <a:pt x="14230" y="0"/>
                </a:moveTo>
                <a:cubicBezTo>
                  <a:pt x="13482" y="2"/>
                  <a:pt x="12735" y="67"/>
                  <a:pt x="11999" y="186"/>
                </a:cubicBezTo>
                <a:cubicBezTo>
                  <a:pt x="9498" y="596"/>
                  <a:pt x="7166" y="1677"/>
                  <a:pt x="5182" y="3246"/>
                </a:cubicBezTo>
                <a:cubicBezTo>
                  <a:pt x="3244" y="4777"/>
                  <a:pt x="1663" y="6735"/>
                  <a:pt x="458" y="8884"/>
                </a:cubicBezTo>
                <a:cubicBezTo>
                  <a:pt x="299" y="9170"/>
                  <a:pt x="146" y="9458"/>
                  <a:pt x="1" y="9750"/>
                </a:cubicBezTo>
                <a:lnTo>
                  <a:pt x="274" y="9750"/>
                </a:lnTo>
                <a:cubicBezTo>
                  <a:pt x="1601" y="7125"/>
                  <a:pt x="3446" y="4780"/>
                  <a:pt x="5850" y="3034"/>
                </a:cubicBezTo>
                <a:cubicBezTo>
                  <a:pt x="8263" y="1280"/>
                  <a:pt x="11254" y="256"/>
                  <a:pt x="14230" y="236"/>
                </a:cubicBezTo>
                <a:lnTo>
                  <a:pt x="1423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4" name="Google Shape;184;p2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2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2"/>
          <p:cNvGrpSpPr/>
          <p:nvPr/>
        </p:nvGrpSpPr>
        <p:grpSpPr>
          <a:xfrm flipH="1">
            <a:off x="-2" y="-25"/>
            <a:ext cx="9144005" cy="5143549"/>
            <a:chOff x="0" y="25"/>
            <a:chExt cx="9144005" cy="5143549"/>
          </a:xfrm>
        </p:grpSpPr>
        <p:sp>
          <p:nvSpPr>
            <p:cNvPr id="187" name="Google Shape;187;p22"/>
            <p:cNvSpPr/>
            <p:nvPr/>
          </p:nvSpPr>
          <p:spPr>
            <a:xfrm>
              <a:off x="0" y="2426243"/>
              <a:ext cx="3712582" cy="2717331"/>
            </a:xfrm>
            <a:custGeom>
              <a:avLst/>
              <a:gdLst/>
              <a:ahLst/>
              <a:cxnLst/>
              <a:rect l="l" t="t" r="r" b="b"/>
              <a:pathLst>
                <a:path w="67108" h="49118" extrusionOk="0">
                  <a:moveTo>
                    <a:pt x="8389" y="1"/>
                  </a:moveTo>
                  <a:cubicBezTo>
                    <a:pt x="4054" y="1"/>
                    <a:pt x="0" y="2152"/>
                    <a:pt x="0" y="2152"/>
                  </a:cubicBezTo>
                  <a:lnTo>
                    <a:pt x="0" y="49117"/>
                  </a:lnTo>
                  <a:lnTo>
                    <a:pt x="67108" y="49117"/>
                  </a:lnTo>
                  <a:cubicBezTo>
                    <a:pt x="58580" y="32150"/>
                    <a:pt x="31936" y="35403"/>
                    <a:pt x="20920" y="32057"/>
                  </a:cubicBezTo>
                  <a:cubicBezTo>
                    <a:pt x="9902" y="28710"/>
                    <a:pt x="22099" y="12463"/>
                    <a:pt x="16084" y="3793"/>
                  </a:cubicBezTo>
                  <a:cubicBezTo>
                    <a:pt x="14068" y="886"/>
                    <a:pt x="11170" y="1"/>
                    <a:pt x="8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490166" y="25"/>
              <a:ext cx="4653839" cy="2546605"/>
            </a:xfrm>
            <a:custGeom>
              <a:avLst/>
              <a:gdLst/>
              <a:ahLst/>
              <a:cxnLst/>
              <a:rect l="l" t="t" r="r" b="b"/>
              <a:pathLst>
                <a:path w="84122" h="46032" extrusionOk="0">
                  <a:moveTo>
                    <a:pt x="0" y="0"/>
                  </a:moveTo>
                  <a:cubicBezTo>
                    <a:pt x="3140" y="4954"/>
                    <a:pt x="13237" y="8242"/>
                    <a:pt x="29765" y="8242"/>
                  </a:cubicBezTo>
                  <a:cubicBezTo>
                    <a:pt x="30380" y="8242"/>
                    <a:pt x="31004" y="8237"/>
                    <a:pt x="31637" y="8228"/>
                  </a:cubicBezTo>
                  <a:cubicBezTo>
                    <a:pt x="31851" y="8225"/>
                    <a:pt x="32062" y="8224"/>
                    <a:pt x="32270" y="8224"/>
                  </a:cubicBezTo>
                  <a:cubicBezTo>
                    <a:pt x="57121" y="8224"/>
                    <a:pt x="46695" y="30052"/>
                    <a:pt x="65108" y="41560"/>
                  </a:cubicBezTo>
                  <a:cubicBezTo>
                    <a:pt x="70037" y="44641"/>
                    <a:pt x="76496" y="46031"/>
                    <a:pt x="81343" y="46031"/>
                  </a:cubicBezTo>
                  <a:cubicBezTo>
                    <a:pt x="82348" y="46031"/>
                    <a:pt x="83283" y="45971"/>
                    <a:pt x="84121" y="45855"/>
                  </a:cubicBezTo>
                  <a:lnTo>
                    <a:pt x="84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89" name="Google Shape;189;p2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/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" name="Google Shape;196;p237"/>
          <p:cNvSpPr txBox="1"/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7" name="Google Shape;197;p23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" name="Google Shape;202;p238"/>
          <p:cNvSpPr/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/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4" name="Google Shape;204;p23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9" name="Google Shape;209;p239"/>
          <p:cNvSpPr/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/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1" name="Google Shape;211;p239"/>
          <p:cNvSpPr txBox="1"/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6" name="Google Shape;216;p240"/>
          <p:cNvSpPr/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/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8" name="Google Shape;218;p240"/>
          <p:cNvSpPr txBox="1"/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/>
          <a:srcRect l="20639" r="24166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4" name="Google Shape;224;p241"/>
          <p:cNvSpPr txBox="1"/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5" name="Google Shape;225;p241"/>
          <p:cNvSpPr txBox="1"/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" name="Google Shape;226;p241"/>
          <p:cNvSpPr txBox="1"/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 panose="020B0604020202020204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13" y="225968"/>
            <a:ext cx="175242" cy="4775197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488023"/>
              <a:chOff x="129115" y="1196929"/>
              <a:chExt cx="175260" cy="2488023"/>
            </a:xfrm>
          </p:grpSpPr>
          <p:cxnSp>
            <p:nvCxnSpPr>
              <p:cNvPr id="24" name="Google Shape;24;p216"/>
              <p:cNvCxnSpPr/>
              <p:nvPr/>
            </p:nvCxnSpPr>
            <p:spPr>
              <a:xfrm flipH="1">
                <a:off x="214345" y="1402852"/>
                <a:ext cx="2400" cy="2282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38" name="Google Shape;238;p242"/>
          <p:cNvSpPr txBox="1"/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/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/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/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/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0" name="Google Shape;260;p246"/>
          <p:cNvSpPr txBox="1"/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/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0" name="Google Shape;270;p247"/>
          <p:cNvSpPr txBox="1"/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1" name="Google Shape;271;p24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/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2" name="Google Shape;282;p248"/>
          <p:cNvSpPr txBox="1"/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" name="Google Shape;283;p24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/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9" name="Google Shape;299;p249"/>
          <p:cNvSpPr txBox="1"/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0" name="Google Shape;300;p249"/>
          <p:cNvSpPr txBox="1"/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1" name="Google Shape;301;p249"/>
          <p:cNvSpPr txBox="1"/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2" name="Google Shape;302;p24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/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/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/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8" name="Google Shape;318;p250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28" name="Google Shape;328;p251"/>
          <p:cNvSpPr txBox="1"/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9" name="Google Shape;329;p251"/>
          <p:cNvSpPr txBox="1"/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30" name="Google Shape;330;p251"/>
          <p:cNvSpPr txBox="1"/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31" name="Google Shape;331;p251"/>
          <p:cNvSpPr txBox="1"/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32" name="Google Shape;332;p251"/>
          <p:cNvSpPr/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/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/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/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 panose="020B0604020202020204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/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45" name="Google Shape;345;p252"/>
          <p:cNvSpPr txBox="1"/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6" name="Google Shape;346;p252"/>
          <p:cNvSpPr txBox="1"/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7" name="Google Shape;347;p252"/>
          <p:cNvSpPr txBox="1"/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8" name="Google Shape;348;p252"/>
          <p:cNvSpPr txBox="1"/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9" name="Google Shape;349;p252"/>
          <p:cNvSpPr/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/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/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62" name="Google Shape;362;p253"/>
          <p:cNvSpPr txBox="1"/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3" name="Google Shape;363;p253"/>
          <p:cNvSpPr txBox="1"/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4" name="Google Shape;364;p253"/>
          <p:cNvSpPr txBox="1"/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5" name="Google Shape;365;p253"/>
          <p:cNvSpPr txBox="1"/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6" name="Google Shape;366;p253"/>
          <p:cNvSpPr/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/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/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79" name="Google Shape;379;p254"/>
          <p:cNvSpPr txBox="1"/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80" name="Google Shape;380;p254"/>
          <p:cNvSpPr txBox="1"/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81" name="Google Shape;381;p254"/>
          <p:cNvSpPr txBox="1"/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82" name="Google Shape;382;p254"/>
          <p:cNvSpPr txBox="1"/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83" name="Google Shape;383;p254"/>
          <p:cNvSpPr/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/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/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3" name="Google Shape;393;p255"/>
          <p:cNvSpPr txBox="1"/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5" name="Google Shape;395;p255"/>
          <p:cNvSpPr txBox="1"/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7" name="Google Shape;397;p255"/>
          <p:cNvSpPr txBox="1"/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98" name="Google Shape;398;p255"/>
          <p:cNvSpPr/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/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/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/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02" name="Google Shape;402;p255"/>
          <p:cNvSpPr txBox="1"/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03" name="Google Shape;403;p255"/>
          <p:cNvSpPr txBox="1"/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04" name="Google Shape;404;p255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1" name="Google Shape;411;p256"/>
          <p:cNvSpPr txBox="1"/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3" name="Google Shape;413;p256"/>
          <p:cNvSpPr txBox="1"/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5" name="Google Shape;415;p256"/>
          <p:cNvSpPr txBox="1"/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16" name="Google Shape;416;p256"/>
          <p:cNvSpPr/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/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/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/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20" name="Google Shape;420;p256"/>
          <p:cNvSpPr txBox="1"/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21" name="Google Shape;421;p256"/>
          <p:cNvSpPr txBox="1"/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22" name="Google Shape;422;p256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444" name="Google Shape;444;p257"/>
          <p:cNvSpPr txBox="1"/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5" name="Google Shape;445;p257"/>
          <p:cNvSpPr txBox="1"/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6" name="Google Shape;446;p257"/>
          <p:cNvSpPr txBox="1"/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7" name="Google Shape;447;p257"/>
          <p:cNvSpPr txBox="1"/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8" name="Google Shape;448;p257"/>
          <p:cNvSpPr txBox="1"/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9" name="Google Shape;449;p257"/>
          <p:cNvSpPr txBox="1"/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50" name="Google Shape;450;p257"/>
          <p:cNvSpPr txBox="1"/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51" name="Google Shape;451;p257"/>
          <p:cNvSpPr txBox="1"/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52" name="Google Shape;452;p25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68" name="Google Shape;468;p258"/>
          <p:cNvSpPr txBox="1"/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69" name="Google Shape;469;p258"/>
          <p:cNvSpPr txBox="1"/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0" name="Google Shape;470;p258"/>
          <p:cNvSpPr txBox="1"/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1" name="Google Shape;471;p258"/>
          <p:cNvSpPr txBox="1"/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2" name="Google Shape;472;p258"/>
          <p:cNvSpPr txBox="1"/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3" name="Google Shape;473;p258"/>
          <p:cNvSpPr txBox="1"/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4" name="Google Shape;474;p258"/>
          <p:cNvSpPr txBox="1"/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5" name="Google Shape;475;p258"/>
          <p:cNvSpPr txBox="1"/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6" name="Google Shape;476;p25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500" name="Google Shape;500;p260"/>
          <p:cNvSpPr txBox="1"/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01" name="Google Shape;501;p260"/>
          <p:cNvSpPr txBox="1"/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02" name="Google Shape;502;p260"/>
          <p:cNvSpPr txBox="1"/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03" name="Google Shape;503;p260"/>
          <p:cNvSpPr txBox="1"/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512" name="Google Shape;512;p261"/>
          <p:cNvSpPr txBox="1"/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13" name="Google Shape;513;p261"/>
          <p:cNvSpPr txBox="1"/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14" name="Google Shape;514;p261"/>
          <p:cNvSpPr txBox="1"/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15" name="Google Shape;515;p261"/>
          <p:cNvSpPr txBox="1"/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16" name="Google Shape;516;p26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/>
          <a:srcRect t="8552" r="1749" b="8552"/>
          <a:stretch>
            <a:fillRect/>
          </a:stretch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" name="Google Shape;43;p217"/>
          <p:cNvSpPr txBox="1"/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" name="Google Shape;44;p217"/>
          <p:cNvSpPr txBox="1"/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4" name="Google Shape;524;p262"/>
          <p:cNvSpPr txBox="1"/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5" name="Google Shape;525;p262"/>
          <p:cNvSpPr txBox="1"/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6" name="Google Shape;526;p262"/>
          <p:cNvSpPr txBox="1"/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7" name="Google Shape;527;p262"/>
          <p:cNvSpPr txBox="1"/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8" name="Google Shape;528;p262"/>
          <p:cNvSpPr/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/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/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/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542" name="Google Shape;542;p263"/>
          <p:cNvSpPr txBox="1"/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3" name="Google Shape;543;p263"/>
          <p:cNvSpPr txBox="1"/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4" name="Google Shape;544;p263"/>
          <p:cNvSpPr txBox="1"/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5" name="Google Shape;545;p263"/>
          <p:cNvSpPr txBox="1"/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6" name="Google Shape;546;p263"/>
          <p:cNvSpPr/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/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/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/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59" name="Google Shape;559;p264"/>
          <p:cNvSpPr txBox="1"/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0" name="Google Shape;560;p264"/>
          <p:cNvSpPr txBox="1"/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1" name="Google Shape;561;p264"/>
          <p:cNvSpPr txBox="1"/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2" name="Google Shape;562;p264"/>
          <p:cNvSpPr txBox="1"/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3" name="Google Shape;563;p264"/>
          <p:cNvSpPr txBox="1"/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4" name="Google Shape;564;p264"/>
          <p:cNvSpPr txBox="1"/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5" name="Google Shape;565;p264"/>
          <p:cNvSpPr txBox="1"/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6" name="Google Shape;566;p264"/>
          <p:cNvSpPr txBox="1"/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7" name="Google Shape;567;p264"/>
          <p:cNvSpPr txBox="1"/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8" name="Google Shape;568;p264"/>
          <p:cNvSpPr txBox="1"/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9" name="Google Shape;569;p264"/>
          <p:cNvSpPr txBox="1"/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70" name="Google Shape;570;p264"/>
          <p:cNvSpPr txBox="1"/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/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79" name="Google Shape;579;p265"/>
          <p:cNvSpPr txBox="1"/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0" name="Google Shape;580;p265"/>
          <p:cNvSpPr txBox="1"/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1" name="Google Shape;581;p265"/>
          <p:cNvSpPr txBox="1"/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2" name="Google Shape;582;p265"/>
          <p:cNvSpPr txBox="1"/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3" name="Google Shape;583;p265"/>
          <p:cNvSpPr txBox="1"/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4" name="Google Shape;584;p265"/>
          <p:cNvSpPr txBox="1"/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5" name="Google Shape;585;p265"/>
          <p:cNvSpPr txBox="1"/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6" name="Google Shape;586;p265"/>
          <p:cNvSpPr txBox="1"/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7" name="Google Shape;587;p265"/>
          <p:cNvSpPr txBox="1"/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8" name="Google Shape;588;p265"/>
          <p:cNvSpPr txBox="1"/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9" name="Google Shape;589;p265"/>
          <p:cNvSpPr txBox="1"/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90" name="Google Shape;590;p265"/>
          <p:cNvSpPr txBox="1"/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/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1" name="Google Shape;601;p266"/>
          <p:cNvSpPr txBox="1"/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2" name="Google Shape;602;p266"/>
          <p:cNvSpPr txBox="1"/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3" name="Google Shape;603;p266"/>
          <p:cNvSpPr txBox="1"/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4" name="Google Shape;604;p266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/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6" name="Google Shape;616;p267"/>
          <p:cNvSpPr txBox="1"/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7" name="Google Shape;617;p267"/>
          <p:cNvSpPr txBox="1"/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8" name="Google Shape;618;p267"/>
          <p:cNvSpPr txBox="1"/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9" name="Google Shape;619;p26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/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56" name="Google Shape;656;p268"/>
          <p:cNvSpPr txBox="1"/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57" name="Google Shape;657;p268"/>
          <p:cNvSpPr txBox="1"/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58" name="Google Shape;658;p268"/>
          <p:cNvSpPr txBox="1"/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59" name="Google Shape;659;p268"/>
          <p:cNvSpPr txBox="1"/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/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96" name="Google Shape;696;p269"/>
          <p:cNvSpPr txBox="1"/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97" name="Google Shape;697;p269"/>
          <p:cNvSpPr txBox="1"/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98" name="Google Shape;698;p269"/>
          <p:cNvSpPr txBox="1"/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99" name="Google Shape;699;p269"/>
          <p:cNvSpPr txBox="1"/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3" name="Google Shape;713;p270"/>
          <p:cNvSpPr txBox="1"/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4" name="Google Shape;714;p270"/>
          <p:cNvSpPr txBox="1"/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5" name="Google Shape;715;p270"/>
          <p:cNvSpPr txBox="1"/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6" name="Google Shape;716;p270"/>
          <p:cNvSpPr txBox="1"/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7" name="Google Shape;717;p270"/>
          <p:cNvSpPr txBox="1"/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8" name="Google Shape;718;p270"/>
          <p:cNvSpPr txBox="1"/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9" name="Google Shape;719;p270"/>
          <p:cNvSpPr txBox="1"/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20" name="Google Shape;720;p270"/>
          <p:cNvSpPr txBox="1"/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4" name="Google Shape;734;p271"/>
          <p:cNvSpPr txBox="1"/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5" name="Google Shape;735;p271"/>
          <p:cNvSpPr txBox="1"/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6" name="Google Shape;736;p271"/>
          <p:cNvSpPr txBox="1"/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7" name="Google Shape;737;p271"/>
          <p:cNvSpPr txBox="1"/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8" name="Google Shape;738;p271"/>
          <p:cNvSpPr txBox="1"/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9" name="Google Shape;739;p271"/>
          <p:cNvSpPr txBox="1"/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40" name="Google Shape;740;p271"/>
          <p:cNvSpPr txBox="1"/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41" name="Google Shape;741;p271"/>
          <p:cNvSpPr txBox="1"/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/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55" name="Google Shape;755;p272"/>
          <p:cNvSpPr txBox="1"/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56" name="Google Shape;756;p272"/>
          <p:cNvSpPr txBox="1"/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57" name="Google Shape;757;p272"/>
          <p:cNvSpPr txBox="1"/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58" name="Google Shape;758;p272"/>
          <p:cNvSpPr txBox="1"/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59" name="Google Shape;759;p272"/>
          <p:cNvSpPr txBox="1"/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60" name="Google Shape;760;p272"/>
          <p:cNvSpPr txBox="1"/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/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4" name="Google Shape;774;p273"/>
          <p:cNvSpPr txBox="1"/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5" name="Google Shape;775;p273"/>
          <p:cNvSpPr txBox="1"/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6" name="Google Shape;776;p273"/>
          <p:cNvSpPr txBox="1"/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7" name="Google Shape;777;p273"/>
          <p:cNvSpPr txBox="1"/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8" name="Google Shape;778;p273"/>
          <p:cNvSpPr txBox="1"/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9" name="Google Shape;779;p273"/>
          <p:cNvSpPr txBox="1"/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/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17" name="Google Shape;817;p274"/>
          <p:cNvSpPr txBox="1"/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18" name="Google Shape;818;p274"/>
          <p:cNvSpPr txBox="1"/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19" name="Google Shape;819;p274"/>
          <p:cNvSpPr txBox="1"/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0" name="Google Shape;820;p274"/>
          <p:cNvSpPr txBox="1"/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1" name="Google Shape;821;p274"/>
          <p:cNvSpPr txBox="1"/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2" name="Google Shape;822;p274"/>
          <p:cNvSpPr txBox="1"/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3" name="Google Shape;823;p274"/>
          <p:cNvSpPr txBox="1"/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/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1" name="Google Shape;861;p275"/>
          <p:cNvSpPr txBox="1"/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2" name="Google Shape;862;p275"/>
          <p:cNvSpPr txBox="1"/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3" name="Google Shape;863;p275"/>
          <p:cNvSpPr txBox="1"/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4" name="Google Shape;864;p275"/>
          <p:cNvSpPr txBox="1"/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5" name="Google Shape;865;p275"/>
          <p:cNvSpPr txBox="1"/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6" name="Google Shape;866;p275"/>
          <p:cNvSpPr txBox="1"/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7" name="Google Shape;867;p275"/>
          <p:cNvSpPr txBox="1"/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/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5" name="Google Shape;905;p276"/>
          <p:cNvSpPr txBox="1"/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6" name="Google Shape;906;p276"/>
          <p:cNvSpPr txBox="1"/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7" name="Google Shape;907;p276"/>
          <p:cNvSpPr txBox="1"/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8" name="Google Shape;908;p276"/>
          <p:cNvSpPr txBox="1"/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9" name="Google Shape;909;p276"/>
          <p:cNvSpPr txBox="1"/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10" name="Google Shape;910;p276"/>
          <p:cNvSpPr txBox="1"/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11" name="Google Shape;911;p276"/>
          <p:cNvSpPr txBox="1"/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/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49" name="Google Shape;949;p277"/>
          <p:cNvSpPr txBox="1"/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0" name="Google Shape;950;p277"/>
          <p:cNvSpPr txBox="1"/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1" name="Google Shape;951;p277"/>
          <p:cNvSpPr txBox="1"/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2" name="Google Shape;952;p277"/>
          <p:cNvSpPr txBox="1"/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3" name="Google Shape;953;p277"/>
          <p:cNvSpPr txBox="1"/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4" name="Google Shape;954;p277"/>
          <p:cNvSpPr txBox="1"/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5" name="Google Shape;955;p277"/>
          <p:cNvSpPr txBox="1"/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/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3" name="Google Shape;993;p278"/>
          <p:cNvSpPr txBox="1"/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4" name="Google Shape;994;p278"/>
          <p:cNvSpPr txBox="1"/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5" name="Google Shape;995;p278"/>
          <p:cNvSpPr txBox="1"/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6" name="Google Shape;996;p278"/>
          <p:cNvSpPr txBox="1"/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7" name="Google Shape;997;p278"/>
          <p:cNvSpPr txBox="1"/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8" name="Google Shape;998;p278"/>
          <p:cNvSpPr txBox="1"/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9" name="Google Shape;999;p278"/>
          <p:cNvSpPr txBox="1"/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/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1" name="Google Shape;1021;p279"/>
          <p:cNvSpPr txBox="1"/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2" name="Google Shape;1022;p279"/>
          <p:cNvSpPr txBox="1"/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3" name="Google Shape;1023;p279"/>
          <p:cNvSpPr txBox="1"/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4" name="Google Shape;1024;p279"/>
          <p:cNvSpPr txBox="1"/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5" name="Google Shape;1025;p279"/>
          <p:cNvSpPr txBox="1"/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6" name="Google Shape;1026;p279"/>
          <p:cNvSpPr txBox="1"/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7" name="Google Shape;1027;p279"/>
          <p:cNvSpPr txBox="1"/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/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" name="Google Shape;1049;p280"/>
          <p:cNvSpPr txBox="1"/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" name="Google Shape;1050;p280"/>
          <p:cNvSpPr txBox="1"/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1" name="Google Shape;1051;p280"/>
          <p:cNvSpPr txBox="1"/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2" name="Google Shape;1052;p280"/>
          <p:cNvSpPr txBox="1"/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3" name="Google Shape;1053;p280"/>
          <p:cNvSpPr txBox="1"/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4" name="Google Shape;1054;p280"/>
          <p:cNvSpPr txBox="1"/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5" name="Google Shape;1055;p280"/>
          <p:cNvSpPr txBox="1"/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/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77" name="Google Shape;1077;p281"/>
          <p:cNvSpPr txBox="1"/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78" name="Google Shape;1078;p281"/>
          <p:cNvSpPr txBox="1"/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79" name="Google Shape;1079;p281"/>
          <p:cNvSpPr txBox="1"/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0" name="Google Shape;1080;p281"/>
          <p:cNvSpPr txBox="1"/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1" name="Google Shape;1081;p281"/>
          <p:cNvSpPr txBox="1"/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2" name="Google Shape;1082;p281"/>
          <p:cNvSpPr txBox="1"/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3" name="Google Shape;1083;p281"/>
          <p:cNvSpPr txBox="1"/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/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" name="Google Shape;52;p219"/>
          <p:cNvSpPr txBox="1"/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3" name="Google Shape;53;p21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/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3" name="Google Shape;1103;p282"/>
          <p:cNvSpPr txBox="1"/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4" name="Google Shape;1104;p282"/>
          <p:cNvSpPr txBox="1"/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5" name="Google Shape;1105;p282"/>
          <p:cNvSpPr txBox="1"/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6" name="Google Shape;1106;p282"/>
          <p:cNvSpPr txBox="1"/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7" name="Google Shape;1107;p282"/>
          <p:cNvSpPr txBox="1"/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8" name="Google Shape;1108;p282"/>
          <p:cNvSpPr txBox="1"/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9" name="Google Shape;1109;p282"/>
          <p:cNvSpPr txBox="1"/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10" name="Google Shape;1110;p282"/>
          <p:cNvSpPr txBox="1"/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125" name="Google Shape;1125;p283"/>
          <p:cNvSpPr txBox="1"/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26" name="Google Shape;1126;p283"/>
          <p:cNvSpPr txBox="1"/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27" name="Google Shape;1127;p283"/>
          <p:cNvSpPr txBox="1"/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28" name="Google Shape;1128;p283"/>
          <p:cNvSpPr txBox="1"/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29" name="Google Shape;1129;p283"/>
          <p:cNvSpPr txBox="1"/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30" name="Google Shape;1130;p283"/>
          <p:cNvSpPr txBox="1"/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31" name="Google Shape;1131;p283"/>
          <p:cNvSpPr txBox="1"/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32" name="Google Shape;1132;p283"/>
          <p:cNvSpPr txBox="1"/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33" name="Google Shape;1133;p283"/>
          <p:cNvSpPr txBox="1"/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/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64" name="Google Shape;1164;p284"/>
          <p:cNvSpPr txBox="1"/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65" name="Google Shape;1165;p284"/>
          <p:cNvSpPr txBox="1"/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66" name="Google Shape;1166;p284"/>
          <p:cNvSpPr txBox="1"/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/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99" name="Google Shape;1199;p284"/>
          <p:cNvSpPr txBox="1"/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00" name="Google Shape;1200;p284"/>
          <p:cNvSpPr txBox="1"/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01" name="Google Shape;1201;p284"/>
          <p:cNvSpPr txBox="1"/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02" name="Google Shape;1202;p284"/>
          <p:cNvSpPr txBox="1"/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/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33" name="Google Shape;1233;p285"/>
          <p:cNvSpPr txBox="1"/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34" name="Google Shape;1234;p285"/>
          <p:cNvSpPr txBox="1"/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35" name="Google Shape;1235;p285"/>
          <p:cNvSpPr txBox="1"/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/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68" name="Google Shape;1268;p285"/>
          <p:cNvSpPr txBox="1"/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69" name="Google Shape;1269;p285"/>
          <p:cNvSpPr txBox="1"/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70" name="Google Shape;1270;p285"/>
          <p:cNvSpPr txBox="1"/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71" name="Google Shape;1271;p285"/>
          <p:cNvSpPr txBox="1"/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/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02" name="Google Shape;1302;p286"/>
          <p:cNvSpPr txBox="1"/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03" name="Google Shape;1303;p286"/>
          <p:cNvSpPr txBox="1"/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04" name="Google Shape;1304;p286"/>
          <p:cNvSpPr txBox="1"/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/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37" name="Google Shape;1337;p286"/>
          <p:cNvSpPr txBox="1"/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38" name="Google Shape;1338;p286"/>
          <p:cNvSpPr txBox="1"/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39" name="Google Shape;1339;p286"/>
          <p:cNvSpPr txBox="1"/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40" name="Google Shape;1340;p286"/>
          <p:cNvSpPr txBox="1"/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/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77" name="Google Shape;1377;p287"/>
          <p:cNvSpPr txBox="1"/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78" name="Google Shape;1378;p287"/>
          <p:cNvSpPr txBox="1"/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79" name="Google Shape;1379;p287"/>
          <p:cNvSpPr txBox="1"/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80" name="Google Shape;1380;p287"/>
          <p:cNvSpPr txBox="1"/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/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13" name="Google Shape;1413;p287"/>
          <p:cNvSpPr txBox="1"/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14" name="Google Shape;1414;p287"/>
          <p:cNvSpPr txBox="1"/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15" name="Google Shape;1415;p287"/>
          <p:cNvSpPr txBox="1"/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16" name="Google Shape;1416;p287"/>
          <p:cNvSpPr txBox="1"/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117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/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69" name="Google Shape;1469;p288"/>
          <p:cNvSpPr txBox="1"/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0" name="Google Shape;1470;p288"/>
          <p:cNvSpPr txBox="1"/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1" name="Google Shape;1471;p288"/>
          <p:cNvSpPr txBox="1"/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2" name="Google Shape;1472;p288"/>
          <p:cNvSpPr txBox="1"/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3" name="Google Shape;1473;p288"/>
          <p:cNvSpPr txBox="1"/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4" name="Google Shape;1474;p288"/>
          <p:cNvSpPr txBox="1"/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5" name="Google Shape;1475;p288"/>
          <p:cNvSpPr txBox="1"/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6" name="Google Shape;1476;p288"/>
          <p:cNvSpPr txBox="1"/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7" name="Google Shape;1477;p288"/>
          <p:cNvSpPr txBox="1"/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/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/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/>
          <a:srcRect l="16974" t="14937" r="19507" b="5408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/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9" name="Google Shape;59;p220"/>
          <p:cNvSpPr txBox="1"/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" name="Google Shape;60;p220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/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 panose="020B0604020202020204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/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/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/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/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/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/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584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/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603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 panose="020B0604020202020204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07" name="Google Shape;1607;p300"/>
          <p:cNvSpPr txBox="1"/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08" name="Google Shape;1608;p300"/>
          <p:cNvSpPr txBox="1"/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/>
          <a:srcRect l="6267" r="24760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/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/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/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7" name="Google Shape;67;p22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618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/>
          <a:srcRect l="6267" r="24760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/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628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/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34" name="Google Shape;1634;p303"/>
          <p:cNvSpPr/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/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636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1" name="Google Shape;1641;p304"/>
          <p:cNvSpPr txBox="1"/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42" name="Google Shape;1642;p304"/>
          <p:cNvSpPr/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/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64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8" name="Google Shape;1648;p305"/>
          <p:cNvSpPr txBox="1"/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49" name="Google Shape;1649;p305"/>
          <p:cNvSpPr/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/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652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5" name="Google Shape;1655;p306"/>
          <p:cNvSpPr txBox="1"/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56" name="Google Shape;1656;p306"/>
          <p:cNvSpPr/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/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/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63" name="Google Shape;1663;p307"/>
          <p:cNvSpPr txBox="1"/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/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665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/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69" name="Google Shape;1669;p308"/>
          <p:cNvSpPr txBox="1"/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/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67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6" name="Google Shape;1676;p309"/>
          <p:cNvSpPr txBox="1"/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77" name="Google Shape;1677;p309"/>
          <p:cNvSpPr/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678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/>
          <a:srcRect l="16487" t="8800" r="16531" b="52399"/>
          <a:stretch>
            <a:fillRect/>
          </a:stretch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/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/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9" Type="http://schemas.openxmlformats.org/officeDocument/2006/relationships/slideLayout" Target="../slideLayouts/slideLayout99.xml"/><Relationship Id="rId98" Type="http://schemas.openxmlformats.org/officeDocument/2006/relationships/slideLayout" Target="../slideLayouts/slideLayout98.xml"/><Relationship Id="rId97" Type="http://schemas.openxmlformats.org/officeDocument/2006/relationships/slideLayout" Target="../slideLayouts/slideLayout97.xml"/><Relationship Id="rId96" Type="http://schemas.openxmlformats.org/officeDocument/2006/relationships/slideLayout" Target="../slideLayouts/slideLayout96.xml"/><Relationship Id="rId95" Type="http://schemas.openxmlformats.org/officeDocument/2006/relationships/slideLayout" Target="../slideLayouts/slideLayout95.xml"/><Relationship Id="rId94" Type="http://schemas.openxmlformats.org/officeDocument/2006/relationships/slideLayout" Target="../slideLayouts/slideLayout94.xml"/><Relationship Id="rId93" Type="http://schemas.openxmlformats.org/officeDocument/2006/relationships/slideLayout" Target="../slideLayouts/slideLayout93.xml"/><Relationship Id="rId92" Type="http://schemas.openxmlformats.org/officeDocument/2006/relationships/slideLayout" Target="../slideLayouts/slideLayout92.xml"/><Relationship Id="rId91" Type="http://schemas.openxmlformats.org/officeDocument/2006/relationships/slideLayout" Target="../slideLayouts/slideLayout91.xml"/><Relationship Id="rId90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.xml"/><Relationship Id="rId89" Type="http://schemas.openxmlformats.org/officeDocument/2006/relationships/slideLayout" Target="../slideLayouts/slideLayout89.xml"/><Relationship Id="rId88" Type="http://schemas.openxmlformats.org/officeDocument/2006/relationships/slideLayout" Target="../slideLayouts/slideLayout88.xml"/><Relationship Id="rId87" Type="http://schemas.openxmlformats.org/officeDocument/2006/relationships/slideLayout" Target="../slideLayouts/slideLayout87.xml"/><Relationship Id="rId86" Type="http://schemas.openxmlformats.org/officeDocument/2006/relationships/slideLayout" Target="../slideLayouts/slideLayout86.xml"/><Relationship Id="rId85" Type="http://schemas.openxmlformats.org/officeDocument/2006/relationships/slideLayout" Target="../slideLayouts/slideLayout85.xml"/><Relationship Id="rId84" Type="http://schemas.openxmlformats.org/officeDocument/2006/relationships/slideLayout" Target="../slideLayouts/slideLayout84.xml"/><Relationship Id="rId83" Type="http://schemas.openxmlformats.org/officeDocument/2006/relationships/slideLayout" Target="../slideLayouts/slideLayout83.xml"/><Relationship Id="rId82" Type="http://schemas.openxmlformats.org/officeDocument/2006/relationships/slideLayout" Target="../slideLayouts/slideLayout82.xml"/><Relationship Id="rId81" Type="http://schemas.openxmlformats.org/officeDocument/2006/relationships/slideLayout" Target="../slideLayouts/slideLayout81.xml"/><Relationship Id="rId80" Type="http://schemas.openxmlformats.org/officeDocument/2006/relationships/slideLayout" Target="../slideLayouts/slideLayout80.xml"/><Relationship Id="rId8" Type="http://schemas.openxmlformats.org/officeDocument/2006/relationships/slideLayout" Target="../slideLayouts/slideLayout8.xml"/><Relationship Id="rId79" Type="http://schemas.openxmlformats.org/officeDocument/2006/relationships/slideLayout" Target="../slideLayouts/slideLayout79.xml"/><Relationship Id="rId78" Type="http://schemas.openxmlformats.org/officeDocument/2006/relationships/slideLayout" Target="../slideLayouts/slideLayout78.xml"/><Relationship Id="rId77" Type="http://schemas.openxmlformats.org/officeDocument/2006/relationships/slideLayout" Target="../slideLayouts/slideLayout77.xml"/><Relationship Id="rId76" Type="http://schemas.openxmlformats.org/officeDocument/2006/relationships/slideLayout" Target="../slideLayouts/slideLayout76.xml"/><Relationship Id="rId75" Type="http://schemas.openxmlformats.org/officeDocument/2006/relationships/slideLayout" Target="../slideLayouts/slideLayout75.xml"/><Relationship Id="rId74" Type="http://schemas.openxmlformats.org/officeDocument/2006/relationships/slideLayout" Target="../slideLayouts/slideLayout74.xml"/><Relationship Id="rId73" Type="http://schemas.openxmlformats.org/officeDocument/2006/relationships/slideLayout" Target="../slideLayouts/slideLayout73.xml"/><Relationship Id="rId72" Type="http://schemas.openxmlformats.org/officeDocument/2006/relationships/slideLayout" Target="../slideLayouts/slideLayout72.xml"/><Relationship Id="rId71" Type="http://schemas.openxmlformats.org/officeDocument/2006/relationships/slideLayout" Target="../slideLayouts/slideLayout71.xml"/><Relationship Id="rId70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.xml"/><Relationship Id="rId69" Type="http://schemas.openxmlformats.org/officeDocument/2006/relationships/slideLayout" Target="../slideLayouts/slideLayout69.xml"/><Relationship Id="rId68" Type="http://schemas.openxmlformats.org/officeDocument/2006/relationships/slideLayout" Target="../slideLayouts/slideLayout68.xml"/><Relationship Id="rId67" Type="http://schemas.openxmlformats.org/officeDocument/2006/relationships/slideLayout" Target="../slideLayouts/slideLayout67.xml"/><Relationship Id="rId66" Type="http://schemas.openxmlformats.org/officeDocument/2006/relationships/slideLayout" Target="../slideLayouts/slideLayout66.xml"/><Relationship Id="rId65" Type="http://schemas.openxmlformats.org/officeDocument/2006/relationships/slideLayout" Target="../slideLayouts/slideLayout65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60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.xml"/><Relationship Id="rId59" Type="http://schemas.openxmlformats.org/officeDocument/2006/relationships/slideLayout" Target="../slideLayouts/slideLayout59.xml"/><Relationship Id="rId58" Type="http://schemas.openxmlformats.org/officeDocument/2006/relationships/slideLayout" Target="../slideLayouts/slideLayout58.xml"/><Relationship Id="rId57" Type="http://schemas.openxmlformats.org/officeDocument/2006/relationships/slideLayout" Target="../slideLayouts/slideLayout57.xml"/><Relationship Id="rId56" Type="http://schemas.openxmlformats.org/officeDocument/2006/relationships/slideLayout" Target="../slideLayouts/slideLayout56.xml"/><Relationship Id="rId55" Type="http://schemas.openxmlformats.org/officeDocument/2006/relationships/slideLayout" Target="../slideLayouts/slideLayout55.xml"/><Relationship Id="rId54" Type="http://schemas.openxmlformats.org/officeDocument/2006/relationships/slideLayout" Target="../slideLayouts/slideLayout54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9" Type="http://schemas.openxmlformats.org/officeDocument/2006/relationships/theme" Target="../theme/theme1.xml"/><Relationship Id="rId118" Type="http://schemas.openxmlformats.org/officeDocument/2006/relationships/slideLayout" Target="../slideLayouts/slideLayout118.xml"/><Relationship Id="rId117" Type="http://schemas.openxmlformats.org/officeDocument/2006/relationships/slideLayout" Target="../slideLayouts/slideLayout117.xml"/><Relationship Id="rId116" Type="http://schemas.openxmlformats.org/officeDocument/2006/relationships/slideLayout" Target="../slideLayouts/slideLayout116.xml"/><Relationship Id="rId115" Type="http://schemas.openxmlformats.org/officeDocument/2006/relationships/slideLayout" Target="../slideLayouts/slideLayout115.xml"/><Relationship Id="rId114" Type="http://schemas.openxmlformats.org/officeDocument/2006/relationships/slideLayout" Target="../slideLayouts/slideLayout114.xml"/><Relationship Id="rId113" Type="http://schemas.openxmlformats.org/officeDocument/2006/relationships/slideLayout" Target="../slideLayouts/slideLayout113.xml"/><Relationship Id="rId112" Type="http://schemas.openxmlformats.org/officeDocument/2006/relationships/slideLayout" Target="../slideLayouts/slideLayout112.xml"/><Relationship Id="rId111" Type="http://schemas.openxmlformats.org/officeDocument/2006/relationships/slideLayout" Target="../slideLayouts/slideLayout111.xml"/><Relationship Id="rId110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.xml"/><Relationship Id="rId109" Type="http://schemas.openxmlformats.org/officeDocument/2006/relationships/slideLayout" Target="../slideLayouts/slideLayout109.xml"/><Relationship Id="rId108" Type="http://schemas.openxmlformats.org/officeDocument/2006/relationships/slideLayout" Target="../slideLayouts/slideLayout108.xml"/><Relationship Id="rId107" Type="http://schemas.openxmlformats.org/officeDocument/2006/relationships/slideLayout" Target="../slideLayouts/slideLayout107.xml"/><Relationship Id="rId106" Type="http://schemas.openxmlformats.org/officeDocument/2006/relationships/slideLayout" Target="../slideLayouts/slideLayout106.xml"/><Relationship Id="rId105" Type="http://schemas.openxmlformats.org/officeDocument/2006/relationships/slideLayout" Target="../slideLayouts/slideLayout105.xml"/><Relationship Id="rId104" Type="http://schemas.openxmlformats.org/officeDocument/2006/relationships/slideLayout" Target="../slideLayouts/slideLayout104.xml"/><Relationship Id="rId103" Type="http://schemas.openxmlformats.org/officeDocument/2006/relationships/slideLayout" Target="../slideLayouts/slideLayout103.xml"/><Relationship Id="rId102" Type="http://schemas.openxmlformats.org/officeDocument/2006/relationships/slideLayout" Target="../slideLayouts/slideLayout102.xml"/><Relationship Id="rId101" Type="http://schemas.openxmlformats.org/officeDocument/2006/relationships/slideLayout" Target="../slideLayouts/slideLayout101.xml"/><Relationship Id="rId100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9" Type="http://schemas.openxmlformats.org/officeDocument/2006/relationships/slideLayout" Target="../slideLayouts/slideLayout217.xml"/><Relationship Id="rId98" Type="http://schemas.openxmlformats.org/officeDocument/2006/relationships/slideLayout" Target="../slideLayouts/slideLayout216.xml"/><Relationship Id="rId97" Type="http://schemas.openxmlformats.org/officeDocument/2006/relationships/slideLayout" Target="../slideLayouts/slideLayout215.xml"/><Relationship Id="rId96" Type="http://schemas.openxmlformats.org/officeDocument/2006/relationships/slideLayout" Target="../slideLayouts/slideLayout214.xml"/><Relationship Id="rId95" Type="http://schemas.openxmlformats.org/officeDocument/2006/relationships/slideLayout" Target="../slideLayouts/slideLayout213.xml"/><Relationship Id="rId94" Type="http://schemas.openxmlformats.org/officeDocument/2006/relationships/slideLayout" Target="../slideLayouts/slideLayout212.xml"/><Relationship Id="rId93" Type="http://schemas.openxmlformats.org/officeDocument/2006/relationships/slideLayout" Target="../slideLayouts/slideLayout211.xml"/><Relationship Id="rId92" Type="http://schemas.openxmlformats.org/officeDocument/2006/relationships/slideLayout" Target="../slideLayouts/slideLayout210.xml"/><Relationship Id="rId91" Type="http://schemas.openxmlformats.org/officeDocument/2006/relationships/slideLayout" Target="../slideLayouts/slideLayout209.xml"/><Relationship Id="rId90" Type="http://schemas.openxmlformats.org/officeDocument/2006/relationships/slideLayout" Target="../slideLayouts/slideLayout208.xml"/><Relationship Id="rId9" Type="http://schemas.openxmlformats.org/officeDocument/2006/relationships/slideLayout" Target="../slideLayouts/slideLayout127.xml"/><Relationship Id="rId89" Type="http://schemas.openxmlformats.org/officeDocument/2006/relationships/slideLayout" Target="../slideLayouts/slideLayout207.xml"/><Relationship Id="rId88" Type="http://schemas.openxmlformats.org/officeDocument/2006/relationships/slideLayout" Target="../slideLayouts/slideLayout206.xml"/><Relationship Id="rId87" Type="http://schemas.openxmlformats.org/officeDocument/2006/relationships/slideLayout" Target="../slideLayouts/slideLayout205.xml"/><Relationship Id="rId86" Type="http://schemas.openxmlformats.org/officeDocument/2006/relationships/slideLayout" Target="../slideLayouts/slideLayout204.xml"/><Relationship Id="rId85" Type="http://schemas.openxmlformats.org/officeDocument/2006/relationships/slideLayout" Target="../slideLayouts/slideLayout203.xml"/><Relationship Id="rId84" Type="http://schemas.openxmlformats.org/officeDocument/2006/relationships/slideLayout" Target="../slideLayouts/slideLayout202.xml"/><Relationship Id="rId83" Type="http://schemas.openxmlformats.org/officeDocument/2006/relationships/slideLayout" Target="../slideLayouts/slideLayout201.xml"/><Relationship Id="rId82" Type="http://schemas.openxmlformats.org/officeDocument/2006/relationships/slideLayout" Target="../slideLayouts/slideLayout200.xml"/><Relationship Id="rId81" Type="http://schemas.openxmlformats.org/officeDocument/2006/relationships/slideLayout" Target="../slideLayouts/slideLayout199.xml"/><Relationship Id="rId80" Type="http://schemas.openxmlformats.org/officeDocument/2006/relationships/slideLayout" Target="../slideLayouts/slideLayout198.xml"/><Relationship Id="rId8" Type="http://schemas.openxmlformats.org/officeDocument/2006/relationships/slideLayout" Target="../slideLayouts/slideLayout126.xml"/><Relationship Id="rId79" Type="http://schemas.openxmlformats.org/officeDocument/2006/relationships/slideLayout" Target="../slideLayouts/slideLayout197.xml"/><Relationship Id="rId78" Type="http://schemas.openxmlformats.org/officeDocument/2006/relationships/slideLayout" Target="../slideLayouts/slideLayout196.xml"/><Relationship Id="rId77" Type="http://schemas.openxmlformats.org/officeDocument/2006/relationships/slideLayout" Target="../slideLayouts/slideLayout195.xml"/><Relationship Id="rId76" Type="http://schemas.openxmlformats.org/officeDocument/2006/relationships/slideLayout" Target="../slideLayouts/slideLayout194.xml"/><Relationship Id="rId75" Type="http://schemas.openxmlformats.org/officeDocument/2006/relationships/slideLayout" Target="../slideLayouts/slideLayout193.xml"/><Relationship Id="rId74" Type="http://schemas.openxmlformats.org/officeDocument/2006/relationships/slideLayout" Target="../slideLayouts/slideLayout192.xml"/><Relationship Id="rId73" Type="http://schemas.openxmlformats.org/officeDocument/2006/relationships/slideLayout" Target="../slideLayouts/slideLayout191.xml"/><Relationship Id="rId72" Type="http://schemas.openxmlformats.org/officeDocument/2006/relationships/slideLayout" Target="../slideLayouts/slideLayout190.xml"/><Relationship Id="rId71" Type="http://schemas.openxmlformats.org/officeDocument/2006/relationships/slideLayout" Target="../slideLayouts/slideLayout189.xml"/><Relationship Id="rId70" Type="http://schemas.openxmlformats.org/officeDocument/2006/relationships/slideLayout" Target="../slideLayouts/slideLayout188.xml"/><Relationship Id="rId7" Type="http://schemas.openxmlformats.org/officeDocument/2006/relationships/slideLayout" Target="../slideLayouts/slideLayout125.xml"/><Relationship Id="rId69" Type="http://schemas.openxmlformats.org/officeDocument/2006/relationships/slideLayout" Target="../slideLayouts/slideLayout187.xml"/><Relationship Id="rId68" Type="http://schemas.openxmlformats.org/officeDocument/2006/relationships/slideLayout" Target="../slideLayouts/slideLayout186.xml"/><Relationship Id="rId67" Type="http://schemas.openxmlformats.org/officeDocument/2006/relationships/slideLayout" Target="../slideLayouts/slideLayout185.xml"/><Relationship Id="rId66" Type="http://schemas.openxmlformats.org/officeDocument/2006/relationships/slideLayout" Target="../slideLayouts/slideLayout184.xml"/><Relationship Id="rId65" Type="http://schemas.openxmlformats.org/officeDocument/2006/relationships/slideLayout" Target="../slideLayouts/slideLayout183.xml"/><Relationship Id="rId64" Type="http://schemas.openxmlformats.org/officeDocument/2006/relationships/slideLayout" Target="../slideLayouts/slideLayout182.xml"/><Relationship Id="rId63" Type="http://schemas.openxmlformats.org/officeDocument/2006/relationships/slideLayout" Target="../slideLayouts/slideLayout181.xml"/><Relationship Id="rId62" Type="http://schemas.openxmlformats.org/officeDocument/2006/relationships/slideLayout" Target="../slideLayouts/slideLayout180.xml"/><Relationship Id="rId61" Type="http://schemas.openxmlformats.org/officeDocument/2006/relationships/slideLayout" Target="../slideLayouts/slideLayout179.xml"/><Relationship Id="rId60" Type="http://schemas.openxmlformats.org/officeDocument/2006/relationships/slideLayout" Target="../slideLayouts/slideLayout178.xml"/><Relationship Id="rId6" Type="http://schemas.openxmlformats.org/officeDocument/2006/relationships/slideLayout" Target="../slideLayouts/slideLayout124.xml"/><Relationship Id="rId59" Type="http://schemas.openxmlformats.org/officeDocument/2006/relationships/slideLayout" Target="../slideLayouts/slideLayout177.xml"/><Relationship Id="rId58" Type="http://schemas.openxmlformats.org/officeDocument/2006/relationships/slideLayout" Target="../slideLayouts/slideLayout176.xml"/><Relationship Id="rId57" Type="http://schemas.openxmlformats.org/officeDocument/2006/relationships/slideLayout" Target="../slideLayouts/slideLayout175.xml"/><Relationship Id="rId56" Type="http://schemas.openxmlformats.org/officeDocument/2006/relationships/slideLayout" Target="../slideLayouts/slideLayout174.xml"/><Relationship Id="rId55" Type="http://schemas.openxmlformats.org/officeDocument/2006/relationships/slideLayout" Target="../slideLayouts/slideLayout173.xml"/><Relationship Id="rId54" Type="http://schemas.openxmlformats.org/officeDocument/2006/relationships/slideLayout" Target="../slideLayouts/slideLayout172.xml"/><Relationship Id="rId53" Type="http://schemas.openxmlformats.org/officeDocument/2006/relationships/slideLayout" Target="../slideLayouts/slideLayout171.xml"/><Relationship Id="rId52" Type="http://schemas.openxmlformats.org/officeDocument/2006/relationships/slideLayout" Target="../slideLayouts/slideLayout170.xml"/><Relationship Id="rId51" Type="http://schemas.openxmlformats.org/officeDocument/2006/relationships/slideLayout" Target="../slideLayouts/slideLayout169.xml"/><Relationship Id="rId50" Type="http://schemas.openxmlformats.org/officeDocument/2006/relationships/slideLayout" Target="../slideLayouts/slideLayout168.xml"/><Relationship Id="rId5" Type="http://schemas.openxmlformats.org/officeDocument/2006/relationships/slideLayout" Target="../slideLayouts/slideLayout123.xml"/><Relationship Id="rId49" Type="http://schemas.openxmlformats.org/officeDocument/2006/relationships/slideLayout" Target="../slideLayouts/slideLayout167.xml"/><Relationship Id="rId48" Type="http://schemas.openxmlformats.org/officeDocument/2006/relationships/slideLayout" Target="../slideLayouts/slideLayout166.xml"/><Relationship Id="rId47" Type="http://schemas.openxmlformats.org/officeDocument/2006/relationships/slideLayout" Target="../slideLayouts/slideLayout165.xml"/><Relationship Id="rId46" Type="http://schemas.openxmlformats.org/officeDocument/2006/relationships/slideLayout" Target="../slideLayouts/slideLayout164.xml"/><Relationship Id="rId45" Type="http://schemas.openxmlformats.org/officeDocument/2006/relationships/slideLayout" Target="../slideLayouts/slideLayout163.xml"/><Relationship Id="rId44" Type="http://schemas.openxmlformats.org/officeDocument/2006/relationships/slideLayout" Target="../slideLayouts/slideLayout162.xml"/><Relationship Id="rId43" Type="http://schemas.openxmlformats.org/officeDocument/2006/relationships/slideLayout" Target="../slideLayouts/slideLayout161.xml"/><Relationship Id="rId42" Type="http://schemas.openxmlformats.org/officeDocument/2006/relationships/slideLayout" Target="../slideLayouts/slideLayout160.xml"/><Relationship Id="rId41" Type="http://schemas.openxmlformats.org/officeDocument/2006/relationships/slideLayout" Target="../slideLayouts/slideLayout159.xml"/><Relationship Id="rId40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22.xml"/><Relationship Id="rId39" Type="http://schemas.openxmlformats.org/officeDocument/2006/relationships/slideLayout" Target="../slideLayouts/slideLayout157.xml"/><Relationship Id="rId38" Type="http://schemas.openxmlformats.org/officeDocument/2006/relationships/slideLayout" Target="../slideLayouts/slideLayout156.xml"/><Relationship Id="rId37" Type="http://schemas.openxmlformats.org/officeDocument/2006/relationships/slideLayout" Target="../slideLayouts/slideLayout155.xml"/><Relationship Id="rId36" Type="http://schemas.openxmlformats.org/officeDocument/2006/relationships/slideLayout" Target="../slideLayouts/slideLayout154.xml"/><Relationship Id="rId35" Type="http://schemas.openxmlformats.org/officeDocument/2006/relationships/slideLayout" Target="../slideLayouts/slideLayout153.xml"/><Relationship Id="rId34" Type="http://schemas.openxmlformats.org/officeDocument/2006/relationships/slideLayout" Target="../slideLayouts/slideLayout152.xml"/><Relationship Id="rId33" Type="http://schemas.openxmlformats.org/officeDocument/2006/relationships/slideLayout" Target="../slideLayouts/slideLayout151.xml"/><Relationship Id="rId32" Type="http://schemas.openxmlformats.org/officeDocument/2006/relationships/slideLayout" Target="../slideLayouts/slideLayout150.xml"/><Relationship Id="rId31" Type="http://schemas.openxmlformats.org/officeDocument/2006/relationships/slideLayout" Target="../slideLayouts/slideLayout149.xml"/><Relationship Id="rId30" Type="http://schemas.openxmlformats.org/officeDocument/2006/relationships/slideLayout" Target="../slideLayouts/slideLayout148.xml"/><Relationship Id="rId3" Type="http://schemas.openxmlformats.org/officeDocument/2006/relationships/slideLayout" Target="../slideLayouts/slideLayout121.xml"/><Relationship Id="rId29" Type="http://schemas.openxmlformats.org/officeDocument/2006/relationships/slideLayout" Target="../slideLayouts/slideLayout147.xml"/><Relationship Id="rId28" Type="http://schemas.openxmlformats.org/officeDocument/2006/relationships/slideLayout" Target="../slideLayouts/slideLayout146.xml"/><Relationship Id="rId27" Type="http://schemas.openxmlformats.org/officeDocument/2006/relationships/slideLayout" Target="../slideLayouts/slideLayout145.xml"/><Relationship Id="rId26" Type="http://schemas.openxmlformats.org/officeDocument/2006/relationships/slideLayout" Target="../slideLayouts/slideLayout144.xml"/><Relationship Id="rId25" Type="http://schemas.openxmlformats.org/officeDocument/2006/relationships/slideLayout" Target="../slideLayouts/slideLayout143.xml"/><Relationship Id="rId24" Type="http://schemas.openxmlformats.org/officeDocument/2006/relationships/slideLayout" Target="../slideLayouts/slideLayout142.xml"/><Relationship Id="rId23" Type="http://schemas.openxmlformats.org/officeDocument/2006/relationships/slideLayout" Target="../slideLayouts/slideLayout141.xml"/><Relationship Id="rId22" Type="http://schemas.openxmlformats.org/officeDocument/2006/relationships/slideLayout" Target="../slideLayouts/slideLayout140.xml"/><Relationship Id="rId21" Type="http://schemas.openxmlformats.org/officeDocument/2006/relationships/slideLayout" Target="../slideLayouts/slideLayout139.xml"/><Relationship Id="rId20" Type="http://schemas.openxmlformats.org/officeDocument/2006/relationships/slideLayout" Target="../slideLayouts/slideLayout138.xml"/><Relationship Id="rId2" Type="http://schemas.openxmlformats.org/officeDocument/2006/relationships/slideLayout" Target="../slideLayouts/slideLayout120.xml"/><Relationship Id="rId19" Type="http://schemas.openxmlformats.org/officeDocument/2006/relationships/slideLayout" Target="../slideLayouts/slideLayout137.xml"/><Relationship Id="rId18" Type="http://schemas.openxmlformats.org/officeDocument/2006/relationships/slideLayout" Target="../slideLayouts/slideLayout136.xml"/><Relationship Id="rId17" Type="http://schemas.openxmlformats.org/officeDocument/2006/relationships/slideLayout" Target="../slideLayouts/slideLayout135.xml"/><Relationship Id="rId16" Type="http://schemas.openxmlformats.org/officeDocument/2006/relationships/slideLayout" Target="../slideLayouts/slideLayout134.xml"/><Relationship Id="rId15" Type="http://schemas.openxmlformats.org/officeDocument/2006/relationships/slideLayout" Target="../slideLayouts/slideLayout133.xml"/><Relationship Id="rId14" Type="http://schemas.openxmlformats.org/officeDocument/2006/relationships/slideLayout" Target="../slideLayouts/slideLayout132.xml"/><Relationship Id="rId13" Type="http://schemas.openxmlformats.org/officeDocument/2006/relationships/slideLayout" Target="../slideLayouts/slideLayout131.xml"/><Relationship Id="rId12" Type="http://schemas.openxmlformats.org/officeDocument/2006/relationships/slideLayout" Target="../slideLayouts/slideLayout130.xml"/><Relationship Id="rId118" Type="http://schemas.openxmlformats.org/officeDocument/2006/relationships/theme" Target="../theme/theme2.xml"/><Relationship Id="rId117" Type="http://schemas.openxmlformats.org/officeDocument/2006/relationships/slideLayout" Target="../slideLayouts/slideLayout235.xml"/><Relationship Id="rId116" Type="http://schemas.openxmlformats.org/officeDocument/2006/relationships/slideLayout" Target="../slideLayouts/slideLayout234.xml"/><Relationship Id="rId115" Type="http://schemas.openxmlformats.org/officeDocument/2006/relationships/slideLayout" Target="../slideLayouts/slideLayout233.xml"/><Relationship Id="rId114" Type="http://schemas.openxmlformats.org/officeDocument/2006/relationships/slideLayout" Target="../slideLayouts/slideLayout232.xml"/><Relationship Id="rId113" Type="http://schemas.openxmlformats.org/officeDocument/2006/relationships/slideLayout" Target="../slideLayouts/slideLayout231.xml"/><Relationship Id="rId112" Type="http://schemas.openxmlformats.org/officeDocument/2006/relationships/slideLayout" Target="../slideLayouts/slideLayout230.xml"/><Relationship Id="rId111" Type="http://schemas.openxmlformats.org/officeDocument/2006/relationships/slideLayout" Target="../slideLayouts/slideLayout229.xml"/><Relationship Id="rId110" Type="http://schemas.openxmlformats.org/officeDocument/2006/relationships/slideLayout" Target="../slideLayouts/slideLayout228.xml"/><Relationship Id="rId11" Type="http://schemas.openxmlformats.org/officeDocument/2006/relationships/slideLayout" Target="../slideLayouts/slideLayout129.xml"/><Relationship Id="rId109" Type="http://schemas.openxmlformats.org/officeDocument/2006/relationships/slideLayout" Target="../slideLayouts/slideLayout227.xml"/><Relationship Id="rId108" Type="http://schemas.openxmlformats.org/officeDocument/2006/relationships/slideLayout" Target="../slideLayouts/slideLayout226.xml"/><Relationship Id="rId107" Type="http://schemas.openxmlformats.org/officeDocument/2006/relationships/slideLayout" Target="../slideLayouts/slideLayout225.xml"/><Relationship Id="rId106" Type="http://schemas.openxmlformats.org/officeDocument/2006/relationships/slideLayout" Target="../slideLayouts/slideLayout224.xml"/><Relationship Id="rId105" Type="http://schemas.openxmlformats.org/officeDocument/2006/relationships/slideLayout" Target="../slideLayouts/slideLayout223.xml"/><Relationship Id="rId104" Type="http://schemas.openxmlformats.org/officeDocument/2006/relationships/slideLayout" Target="../slideLayouts/slideLayout222.xml"/><Relationship Id="rId103" Type="http://schemas.openxmlformats.org/officeDocument/2006/relationships/slideLayout" Target="../slideLayouts/slideLayout221.xml"/><Relationship Id="rId102" Type="http://schemas.openxmlformats.org/officeDocument/2006/relationships/slideLayout" Target="../slideLayouts/slideLayout220.xml"/><Relationship Id="rId101" Type="http://schemas.openxmlformats.org/officeDocument/2006/relationships/slideLayout" Target="../slideLayouts/slideLayout219.xml"/><Relationship Id="rId100" Type="http://schemas.openxmlformats.org/officeDocument/2006/relationships/slideLayout" Target="../slideLayouts/slideLayout218.xml"/><Relationship Id="rId10" Type="http://schemas.openxmlformats.org/officeDocument/2006/relationships/slideLayout" Target="../slideLayouts/slideLayout128.xml"/><Relationship Id="rId1" Type="http://schemas.openxmlformats.org/officeDocument/2006/relationships/slideLayout" Target="../slideLayouts/slideLayout119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4.xml"/><Relationship Id="rId8" Type="http://schemas.openxmlformats.org/officeDocument/2006/relationships/slideLayout" Target="../slideLayouts/slideLayout243.xml"/><Relationship Id="rId7" Type="http://schemas.openxmlformats.org/officeDocument/2006/relationships/slideLayout" Target="../slideLayouts/slideLayout242.xml"/><Relationship Id="rId6" Type="http://schemas.openxmlformats.org/officeDocument/2006/relationships/slideLayout" Target="../slideLayouts/slideLayout241.xml"/><Relationship Id="rId5" Type="http://schemas.openxmlformats.org/officeDocument/2006/relationships/slideLayout" Target="../slideLayouts/slideLayout240.xml"/><Relationship Id="rId4" Type="http://schemas.openxmlformats.org/officeDocument/2006/relationships/slideLayout" Target="../slideLayouts/slideLayout239.xml"/><Relationship Id="rId3" Type="http://schemas.openxmlformats.org/officeDocument/2006/relationships/slideLayout" Target="../slideLayouts/slideLayout238.xml"/><Relationship Id="rId2" Type="http://schemas.openxmlformats.org/officeDocument/2006/relationships/slideLayout" Target="../slideLayouts/slideLayout237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246.xml"/><Relationship Id="rId10" Type="http://schemas.openxmlformats.org/officeDocument/2006/relationships/slideLayout" Target="../slideLayouts/slideLayout245.xml"/><Relationship Id="rId1" Type="http://schemas.openxmlformats.org/officeDocument/2006/relationships/slideLayout" Target="../slideLayouts/slideLayout2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  <p:sldLayoutId id="2147483766" r:id="rId1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828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  <p:sldLayoutId id="2147483785" r:id="rId18"/>
    <p:sldLayoutId id="2147483786" r:id="rId19"/>
    <p:sldLayoutId id="2147483787" r:id="rId20"/>
    <p:sldLayoutId id="2147483788" r:id="rId21"/>
    <p:sldLayoutId id="2147483789" r:id="rId22"/>
    <p:sldLayoutId id="2147483790" r:id="rId23"/>
    <p:sldLayoutId id="2147483791" r:id="rId24"/>
    <p:sldLayoutId id="2147483792" r:id="rId25"/>
    <p:sldLayoutId id="2147483793" r:id="rId26"/>
    <p:sldLayoutId id="2147483794" r:id="rId27"/>
    <p:sldLayoutId id="2147483795" r:id="rId28"/>
    <p:sldLayoutId id="2147483796" r:id="rId29"/>
    <p:sldLayoutId id="2147483797" r:id="rId30"/>
    <p:sldLayoutId id="2147483798" r:id="rId31"/>
    <p:sldLayoutId id="2147483799" r:id="rId32"/>
    <p:sldLayoutId id="2147483800" r:id="rId33"/>
    <p:sldLayoutId id="2147483801" r:id="rId34"/>
    <p:sldLayoutId id="2147483802" r:id="rId35"/>
    <p:sldLayoutId id="2147483803" r:id="rId36"/>
    <p:sldLayoutId id="2147483804" r:id="rId37"/>
    <p:sldLayoutId id="2147483805" r:id="rId38"/>
    <p:sldLayoutId id="2147483806" r:id="rId39"/>
    <p:sldLayoutId id="2147483807" r:id="rId40"/>
    <p:sldLayoutId id="2147483808" r:id="rId41"/>
    <p:sldLayoutId id="2147483809" r:id="rId42"/>
    <p:sldLayoutId id="2147483810" r:id="rId43"/>
    <p:sldLayoutId id="2147483811" r:id="rId44"/>
    <p:sldLayoutId id="2147483812" r:id="rId45"/>
    <p:sldLayoutId id="2147483813" r:id="rId46"/>
    <p:sldLayoutId id="2147483814" r:id="rId47"/>
    <p:sldLayoutId id="2147483815" r:id="rId48"/>
    <p:sldLayoutId id="2147483816" r:id="rId49"/>
    <p:sldLayoutId id="2147483817" r:id="rId50"/>
    <p:sldLayoutId id="2147483818" r:id="rId51"/>
    <p:sldLayoutId id="2147483819" r:id="rId52"/>
    <p:sldLayoutId id="2147483820" r:id="rId53"/>
    <p:sldLayoutId id="2147483821" r:id="rId54"/>
    <p:sldLayoutId id="2147483822" r:id="rId55"/>
    <p:sldLayoutId id="2147483823" r:id="rId56"/>
    <p:sldLayoutId id="2147483824" r:id="rId57"/>
    <p:sldLayoutId id="2147483825" r:id="rId58"/>
    <p:sldLayoutId id="2147483826" r:id="rId59"/>
    <p:sldLayoutId id="2147483827" r:id="rId60"/>
    <p:sldLayoutId id="2147483828" r:id="rId61"/>
    <p:sldLayoutId id="2147483829" r:id="rId62"/>
    <p:sldLayoutId id="2147483830" r:id="rId63"/>
    <p:sldLayoutId id="2147483831" r:id="rId64"/>
    <p:sldLayoutId id="2147483832" r:id="rId65"/>
    <p:sldLayoutId id="2147483833" r:id="rId66"/>
    <p:sldLayoutId id="2147483834" r:id="rId67"/>
    <p:sldLayoutId id="2147483835" r:id="rId68"/>
    <p:sldLayoutId id="2147483836" r:id="rId69"/>
    <p:sldLayoutId id="2147483837" r:id="rId70"/>
    <p:sldLayoutId id="2147483838" r:id="rId71"/>
    <p:sldLayoutId id="2147483839" r:id="rId72"/>
    <p:sldLayoutId id="2147483840" r:id="rId73"/>
    <p:sldLayoutId id="2147483841" r:id="rId74"/>
    <p:sldLayoutId id="2147483842" r:id="rId75"/>
    <p:sldLayoutId id="2147483843" r:id="rId76"/>
    <p:sldLayoutId id="2147483844" r:id="rId77"/>
    <p:sldLayoutId id="2147483845" r:id="rId78"/>
    <p:sldLayoutId id="2147483846" r:id="rId79"/>
    <p:sldLayoutId id="2147483847" r:id="rId80"/>
    <p:sldLayoutId id="2147483848" r:id="rId81"/>
    <p:sldLayoutId id="2147483849" r:id="rId82"/>
    <p:sldLayoutId id="2147483850" r:id="rId83"/>
    <p:sldLayoutId id="2147483851" r:id="rId84"/>
    <p:sldLayoutId id="2147483852" r:id="rId85"/>
    <p:sldLayoutId id="2147483853" r:id="rId86"/>
    <p:sldLayoutId id="2147483854" r:id="rId87"/>
    <p:sldLayoutId id="2147483855" r:id="rId88"/>
    <p:sldLayoutId id="2147483856" r:id="rId89"/>
    <p:sldLayoutId id="2147483857" r:id="rId90"/>
    <p:sldLayoutId id="2147483858" r:id="rId91"/>
    <p:sldLayoutId id="2147483859" r:id="rId92"/>
    <p:sldLayoutId id="2147483860" r:id="rId93"/>
    <p:sldLayoutId id="2147483861" r:id="rId94"/>
    <p:sldLayoutId id="2147483862" r:id="rId95"/>
    <p:sldLayoutId id="2147483863" r:id="rId96"/>
    <p:sldLayoutId id="2147483864" r:id="rId97"/>
    <p:sldLayoutId id="2147483865" r:id="rId98"/>
    <p:sldLayoutId id="2147483866" r:id="rId99"/>
    <p:sldLayoutId id="2147483867" r:id="rId100"/>
    <p:sldLayoutId id="2147483868" r:id="rId101"/>
    <p:sldLayoutId id="2147483869" r:id="rId102"/>
    <p:sldLayoutId id="2147483870" r:id="rId103"/>
    <p:sldLayoutId id="2147483871" r:id="rId104"/>
    <p:sldLayoutId id="2147483872" r:id="rId105"/>
    <p:sldLayoutId id="2147483873" r:id="rId106"/>
    <p:sldLayoutId id="2147483874" r:id="rId107"/>
    <p:sldLayoutId id="2147483875" r:id="rId108"/>
    <p:sldLayoutId id="2147483876" r:id="rId109"/>
    <p:sldLayoutId id="2147483877" r:id="rId110"/>
    <p:sldLayoutId id="2147483878" r:id="rId111"/>
    <p:sldLayoutId id="2147483879" r:id="rId112"/>
    <p:sldLayoutId id="2147483880" r:id="rId113"/>
    <p:sldLayoutId id="2147483881" r:id="rId114"/>
    <p:sldLayoutId id="2147483882" r:id="rId115"/>
    <p:sldLayoutId id="2147483883" r:id="rId116"/>
    <p:sldLayoutId id="2147483884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lvl="1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lvl="2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lvl="3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lvl="4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lvl="5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3200400" lvl="6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3657600" lvl="7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4114800" lvl="8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36.xml"/><Relationship Id="rId1" Type="http://schemas.openxmlformats.org/officeDocument/2006/relationships/image" Target="../media/image3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36.xml"/><Relationship Id="rId1" Type="http://schemas.openxmlformats.org/officeDocument/2006/relationships/image" Target="../media/image3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6"/>
          <p:cNvGrpSpPr/>
          <p:nvPr/>
        </p:nvGrpSpPr>
        <p:grpSpPr>
          <a:xfrm>
            <a:off x="4716039" y="1424420"/>
            <a:ext cx="3715854" cy="2286606"/>
            <a:chOff x="5467825" y="2094550"/>
            <a:chExt cx="2061500" cy="1268575"/>
          </a:xfrm>
        </p:grpSpPr>
        <p:sp>
          <p:nvSpPr>
            <p:cNvPr id="201" name="Google Shape;201;p26"/>
            <p:cNvSpPr/>
            <p:nvPr/>
          </p:nvSpPr>
          <p:spPr>
            <a:xfrm>
              <a:off x="5467825" y="2094550"/>
              <a:ext cx="2061500" cy="1268575"/>
            </a:xfrm>
            <a:custGeom>
              <a:avLst/>
              <a:gdLst/>
              <a:ahLst/>
              <a:cxnLst/>
              <a:rect l="l" t="t" r="r" b="b"/>
              <a:pathLst>
                <a:path w="82460" h="50743" extrusionOk="0">
                  <a:moveTo>
                    <a:pt x="19385" y="1"/>
                  </a:moveTo>
                  <a:cubicBezTo>
                    <a:pt x="17341" y="1"/>
                    <a:pt x="15618" y="550"/>
                    <a:pt x="14182" y="2015"/>
                  </a:cubicBezTo>
                  <a:cubicBezTo>
                    <a:pt x="9797" y="6487"/>
                    <a:pt x="18316" y="15851"/>
                    <a:pt x="8645" y="24788"/>
                  </a:cubicBezTo>
                  <a:cubicBezTo>
                    <a:pt x="1" y="32773"/>
                    <a:pt x="7034" y="48410"/>
                    <a:pt x="14340" y="50742"/>
                  </a:cubicBezTo>
                  <a:lnTo>
                    <a:pt x="55177" y="50742"/>
                  </a:lnTo>
                  <a:lnTo>
                    <a:pt x="66004" y="50665"/>
                  </a:lnTo>
                  <a:cubicBezTo>
                    <a:pt x="82460" y="34600"/>
                    <a:pt x="79416" y="4079"/>
                    <a:pt x="58355" y="4079"/>
                  </a:cubicBezTo>
                  <a:cubicBezTo>
                    <a:pt x="57195" y="4079"/>
                    <a:pt x="55980" y="4171"/>
                    <a:pt x="54710" y="4364"/>
                  </a:cubicBezTo>
                  <a:cubicBezTo>
                    <a:pt x="52095" y="4762"/>
                    <a:pt x="49614" y="4929"/>
                    <a:pt x="47261" y="4929"/>
                  </a:cubicBezTo>
                  <a:cubicBezTo>
                    <a:pt x="34504" y="4929"/>
                    <a:pt x="25507" y="1"/>
                    <a:pt x="19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7030925" y="2165350"/>
              <a:ext cx="315075" cy="259175"/>
            </a:xfrm>
            <a:custGeom>
              <a:avLst/>
              <a:gdLst/>
              <a:ahLst/>
              <a:cxnLst/>
              <a:rect l="l" t="t" r="r" b="b"/>
              <a:pathLst>
                <a:path w="12603" h="10367" extrusionOk="0">
                  <a:moveTo>
                    <a:pt x="153" y="1"/>
                  </a:moveTo>
                  <a:cubicBezTo>
                    <a:pt x="43" y="1"/>
                    <a:pt x="1" y="172"/>
                    <a:pt x="119" y="191"/>
                  </a:cubicBezTo>
                  <a:cubicBezTo>
                    <a:pt x="5663" y="1104"/>
                    <a:pt x="10437" y="5028"/>
                    <a:pt x="12387" y="10300"/>
                  </a:cubicBezTo>
                  <a:cubicBezTo>
                    <a:pt x="12404" y="10346"/>
                    <a:pt x="12444" y="10366"/>
                    <a:pt x="12483" y="10366"/>
                  </a:cubicBezTo>
                  <a:cubicBezTo>
                    <a:pt x="12544" y="10366"/>
                    <a:pt x="12603" y="10319"/>
                    <a:pt x="12576" y="10248"/>
                  </a:cubicBezTo>
                  <a:cubicBezTo>
                    <a:pt x="10602" y="4914"/>
                    <a:pt x="5786" y="927"/>
                    <a:pt x="171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5691900" y="2431450"/>
              <a:ext cx="94600" cy="233775"/>
            </a:xfrm>
            <a:custGeom>
              <a:avLst/>
              <a:gdLst/>
              <a:ahLst/>
              <a:cxnLst/>
              <a:rect l="l" t="t" r="r" b="b"/>
              <a:pathLst>
                <a:path w="3784" h="9351" extrusionOk="0">
                  <a:moveTo>
                    <a:pt x="3649" y="0"/>
                  </a:moveTo>
                  <a:cubicBezTo>
                    <a:pt x="3600" y="0"/>
                    <a:pt x="3552" y="32"/>
                    <a:pt x="3553" y="95"/>
                  </a:cubicBezTo>
                  <a:cubicBezTo>
                    <a:pt x="3586" y="3470"/>
                    <a:pt x="2350" y="6695"/>
                    <a:pt x="66" y="9181"/>
                  </a:cubicBezTo>
                  <a:cubicBezTo>
                    <a:pt x="0" y="9252"/>
                    <a:pt x="66" y="9350"/>
                    <a:pt x="139" y="9350"/>
                  </a:cubicBezTo>
                  <a:cubicBezTo>
                    <a:pt x="161" y="9350"/>
                    <a:pt x="183" y="9341"/>
                    <a:pt x="203" y="9320"/>
                  </a:cubicBezTo>
                  <a:cubicBezTo>
                    <a:pt x="2523" y="6796"/>
                    <a:pt x="3783" y="3521"/>
                    <a:pt x="3748" y="95"/>
                  </a:cubicBezTo>
                  <a:cubicBezTo>
                    <a:pt x="3748" y="32"/>
                    <a:pt x="3698" y="0"/>
                    <a:pt x="3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190675" y="3091725"/>
              <a:ext cx="138250" cy="226575"/>
            </a:xfrm>
            <a:custGeom>
              <a:avLst/>
              <a:gdLst/>
              <a:ahLst/>
              <a:cxnLst/>
              <a:rect l="l" t="t" r="r" b="b"/>
              <a:pathLst>
                <a:path w="5530" h="9063" extrusionOk="0">
                  <a:moveTo>
                    <a:pt x="5411" y="1"/>
                  </a:moveTo>
                  <a:cubicBezTo>
                    <a:pt x="5371" y="1"/>
                    <a:pt x="5332" y="21"/>
                    <a:pt x="5316" y="68"/>
                  </a:cubicBezTo>
                  <a:cubicBezTo>
                    <a:pt x="4186" y="3351"/>
                    <a:pt x="2411" y="6332"/>
                    <a:pt x="66" y="8894"/>
                  </a:cubicBezTo>
                  <a:cubicBezTo>
                    <a:pt x="0" y="8965"/>
                    <a:pt x="65" y="9063"/>
                    <a:pt x="138" y="9063"/>
                  </a:cubicBezTo>
                  <a:cubicBezTo>
                    <a:pt x="160" y="9063"/>
                    <a:pt x="183" y="9053"/>
                    <a:pt x="203" y="9031"/>
                  </a:cubicBezTo>
                  <a:cubicBezTo>
                    <a:pt x="2570" y="6448"/>
                    <a:pt x="4364" y="3434"/>
                    <a:pt x="5504" y="121"/>
                  </a:cubicBezTo>
                  <a:cubicBezTo>
                    <a:pt x="5529" y="48"/>
                    <a:pt x="5470" y="1"/>
                    <a:pt x="5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05" name="Google Shape;205;p26"/>
          <p:cNvSpPr txBox="1">
            <a:spLocks noGrp="1"/>
          </p:cNvSpPr>
          <p:nvPr>
            <p:ph type="ctrTitle"/>
          </p:nvPr>
        </p:nvSpPr>
        <p:spPr>
          <a:xfrm>
            <a:off x="916735" y="1969671"/>
            <a:ext cx="4293886" cy="1325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 b="1" dirty="0" smtClean="0">
                <a:latin typeface="Times New Roman" panose="02020603050405020304" charset="0"/>
                <a:cs typeface="Times New Roman" panose="02020603050405020304" charset="0"/>
              </a:rPr>
              <a:t>“News Media Application</a:t>
            </a:r>
            <a:r>
              <a:rPr lang="en-GB" sz="1800" b="1" dirty="0" smtClean="0">
                <a:latin typeface="Times New Roman" panose="02020603050405020304" charset="0"/>
                <a:cs typeface="Times New Roman" panose="02020603050405020304" charset="0"/>
              </a:rPr>
              <a:t> ”</a:t>
            </a:r>
            <a:br>
              <a:rPr lang="en-GB" sz="1800" b="1" dirty="0" smtClean="0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GB" sz="1800" b="1" dirty="0" smtClean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GB" sz="1800" b="1" dirty="0" smtClean="0">
                <a:latin typeface="Times New Roman" panose="02020603050405020304" charset="0"/>
                <a:cs typeface="Times New Roman" panose="02020603050405020304" charset="0"/>
              </a:rPr>
              <a:t>Task - </a:t>
            </a:r>
            <a:r>
              <a:rPr lang="en-US" altLang="en-GB" sz="1800" b="1" dirty="0" smtClean="0">
                <a:latin typeface="Times New Roman" panose="02020603050405020304" charset="0"/>
                <a:cs typeface="Times New Roman" panose="02020603050405020304" charset="0"/>
              </a:rPr>
              <a:t>5</a:t>
            </a:r>
            <a:endParaRPr lang="en-US" altLang="en-GB" sz="1800" b="1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66" name="Google Shape;366;p26"/>
          <p:cNvSpPr/>
          <p:nvPr/>
        </p:nvSpPr>
        <p:spPr>
          <a:xfrm>
            <a:off x="4178682" y="1367400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3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defTabSz="914400" eaLnBrk="1" fontAlgn="auto" latinLnBrk="0" hangingPunct="1">
              <a:lnSpc>
                <a:spcPct val="115000"/>
              </a:lnSpc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sz="1600" kern="0" cap="none" spc="0" normalizeH="0" baseline="0" noProof="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ea typeface="Poppins Black" panose="00000A00000000000000"/>
                <a:cs typeface="Times New Roman" panose="02020603050405020304" charset="0"/>
                <a:sym typeface="Poppins Black" panose="00000A00000000000000"/>
              </a:rPr>
              <a:t>SUNSTONE</a:t>
            </a:r>
            <a:endParaRPr kumimoji="0" lang="en-US" sz="1600" kern="0" cap="none" spc="0" normalizeH="0" baseline="0" noProof="0" dirty="0">
              <a:solidFill>
                <a:schemeClr val="accent5">
                  <a:lumMod val="50000"/>
                </a:schemeClr>
              </a:solidFill>
              <a:latin typeface="Times New Roman" panose="02020603050405020304" charset="0"/>
              <a:ea typeface="Poppins Black" panose="00000A00000000000000"/>
              <a:cs typeface="Times New Roman" panose="02020603050405020304" charset="0"/>
              <a:sym typeface="Poppins Black" panose="00000A00000000000000"/>
            </a:endParaRPr>
          </a:p>
        </p:txBody>
      </p:sp>
      <p:cxnSp>
        <p:nvCxnSpPr>
          <p:cNvPr id="180" name="Straight Connector 179"/>
          <p:cNvCxnSpPr/>
          <p:nvPr/>
        </p:nvCxnSpPr>
        <p:spPr>
          <a:xfrm>
            <a:off x="994229" y="2423886"/>
            <a:ext cx="164011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4862830" y="1367155"/>
            <a:ext cx="3238500" cy="28454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3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defTabSz="914400" eaLnBrk="1" fontAlgn="auto" latinLnBrk="0" hangingPunct="1">
              <a:lnSpc>
                <a:spcPct val="115000"/>
              </a:lnSpc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sz="1600" kern="0" cap="none" spc="0" normalizeH="0" baseline="0" noProof="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ea typeface="Poppins Black" panose="00000A00000000000000"/>
                <a:cs typeface="Times New Roman" panose="02020603050405020304" charset="0"/>
                <a:sym typeface="Poppins Black" panose="00000A00000000000000"/>
              </a:rPr>
              <a:t>SUNSTONE</a:t>
            </a:r>
            <a:endParaRPr kumimoji="0" lang="en-US" sz="1600" kern="0" cap="none" spc="0" normalizeH="0" baseline="0" noProof="0" dirty="0">
              <a:solidFill>
                <a:schemeClr val="accent5">
                  <a:lumMod val="50000"/>
                </a:schemeClr>
              </a:solidFill>
              <a:latin typeface="Times New Roman" panose="02020603050405020304" charset="0"/>
              <a:ea typeface="Poppins Black" panose="00000A00000000000000"/>
              <a:cs typeface="Times New Roman" panose="02020603050405020304" charset="0"/>
              <a:sym typeface="Poppins Black" panose="00000A0000000000000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6228" y="537028"/>
            <a:ext cx="526142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charset="0"/>
                <a:cs typeface="Times New Roman" panose="02020603050405020304" charset="0"/>
              </a:rPr>
              <a:t>Project Name : </a:t>
            </a:r>
            <a:r>
              <a:rPr lang="en-GB" sz="1600" b="1" dirty="0" smtClean="0">
                <a:latin typeface="Times New Roman" panose="02020603050405020304" charset="0"/>
                <a:cs typeface="Times New Roman" panose="02020603050405020304" charset="0"/>
              </a:rPr>
              <a:t>“ </a:t>
            </a:r>
            <a:r>
              <a:rPr lang="en-US" altLang="en-GB" sz="1600" b="1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News Media Application</a:t>
            </a:r>
            <a:r>
              <a:rPr lang="en-GB" sz="1600" b="1" dirty="0" smtClean="0">
                <a:latin typeface="Times New Roman" panose="02020603050405020304" charset="0"/>
                <a:cs typeface="Times New Roman" panose="02020603050405020304" charset="0"/>
              </a:rPr>
              <a:t> ”</a:t>
            </a:r>
            <a:endParaRPr lang="en-US" sz="16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8971" y="878114"/>
            <a:ext cx="746034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1200" dirty="0" smtClean="0">
                <a:latin typeface="Times New Roman" panose="02020603050405020304" charset="0"/>
                <a:cs typeface="Times New Roman" panose="02020603050405020304" charset="0"/>
              </a:rPr>
              <a:t> In today's fast-paced digital age, staying informed is essential. Our News Media Application is designed to revolutionize the way users access and consume news. With a user-friendly interface, real-time updates, personalized content recommendations, and a seamless multimedia experience, our application aims to cater to the diverse information needs of users, fostering informed citizenship and promoting media literacy. </a:t>
            </a:r>
            <a:endParaRPr lang="en-US" sz="1200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51543" y="1686377"/>
          <a:ext cx="5021943" cy="26207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4689"/>
                <a:gridCol w="1856282"/>
                <a:gridCol w="1824346"/>
                <a:gridCol w="686626"/>
              </a:tblGrid>
              <a:tr h="4261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S.NO</a:t>
                      </a:r>
                      <a:endParaRPr lang="en-US" sz="1200" dirty="0" smtClean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LMS Username</a:t>
                      </a:r>
                      <a:endParaRPr lang="en-US" sz="1200" dirty="0" smtClean="0">
                        <a:solidFill>
                          <a:schemeClr val="accent6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Name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Batch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@Ajay0678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Irudhayaajay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12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0" u="none" strike="noStrike" cap="none" dirty="0" smtClean="0">
                        <a:solidFill>
                          <a:schemeClr val="dk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  <a:sym typeface="Arial" panose="020B0604020202020204"/>
                      </a:endParaRPr>
                    </a:p>
                    <a:p>
                      <a:pPr algn="ctr"/>
                      <a:r>
                        <a:rPr lang="en-US" sz="1200" b="0" i="0" u="none" strike="noStrike" cap="none" dirty="0" smtClean="0">
                          <a:solidFill>
                            <a:schemeClr val="dk1"/>
                          </a:solidFill>
                          <a:latin typeface="Times New Roman" panose="02020603050405020304" charset="0"/>
                          <a:ea typeface="+mn-ea"/>
                          <a:cs typeface="Times New Roman" panose="02020603050405020304" charset="0"/>
                          <a:sym typeface="Arial" panose="020B0604020202020204"/>
                        </a:rPr>
                        <a:t>@KuralSNT</a:t>
                      </a:r>
                      <a:endParaRPr lang="en-US" sz="1200" b="0" i="0" u="none" strike="noStrike" cap="none" dirty="0" smtClean="0">
                        <a:solidFill>
                          <a:schemeClr val="dk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  <a:sym typeface="Arial" panose="020B0604020202020204"/>
                      </a:endParaRPr>
                    </a:p>
                    <a:p>
                      <a:pPr algn="ctr"/>
                      <a:endParaRPr lang="en-US" sz="1200" b="0" i="0" u="none" strike="noStrike" cap="none" dirty="0" smtClean="0">
                        <a:solidFill>
                          <a:schemeClr val="dk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  <a:sym typeface="Arial" panose="020B0604020202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Kuralarasan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12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@ajayb141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Ajay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12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@cleverGokul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Gokul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12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5673090" y="1746250"/>
            <a:ext cx="2999105" cy="2378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69" name="Shape 3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0" name="Google Shape;3670;g2139c03855d_0_0"/>
          <p:cNvSpPr txBox="1"/>
          <p:nvPr>
            <p:ph type="body" idx="1"/>
          </p:nvPr>
        </p:nvSpPr>
        <p:spPr>
          <a:xfrm>
            <a:off x="481869" y="524842"/>
            <a:ext cx="68919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Hosting the website so that it can be accessed from anywhere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Host backend on aws with all environment setup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Make sure to whitelist api ports and host with the database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Migrate database to mongodb atlas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Build react app to be hosted on the server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 hosted backed url to the frontend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Test entire frontend and backend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1" name="Google Shape;3671;g2139c03855d_0_0"/>
          <p:cNvSpPr txBox="1"/>
          <p:nvPr>
            <p:ph type="body" idx="2"/>
          </p:nvPr>
        </p:nvSpPr>
        <p:spPr>
          <a:xfrm>
            <a:off x="489449" y="4032852"/>
            <a:ext cx="70485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Understand how to host a web api</a:t>
            </a:r>
            <a:endParaRPr sz="1100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How to deploy production ready react applications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Setting up environment for production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2" name="Google Shape;3672;g2139c03855d_0_0"/>
          <p:cNvSpPr txBox="1"/>
          <p:nvPr/>
        </p:nvSpPr>
        <p:spPr>
          <a:xfrm>
            <a:off x="489450" y="2842631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3" name="Google Shape;3673;g2139c03855d_0_0"/>
          <p:cNvSpPr txBox="1"/>
          <p:nvPr/>
        </p:nvSpPr>
        <p:spPr>
          <a:xfrm>
            <a:off x="445780" y="3657889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4" name="Google Shape;3674;g2139c03855d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5 : Hosting (Module 5)</a:t>
            </a:r>
            <a:endParaRPr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3675" name="Google Shape;3675;g2139c03855d_0_0"/>
          <p:cNvSpPr txBox="1"/>
          <p:nvPr/>
        </p:nvSpPr>
        <p:spPr>
          <a:xfrm>
            <a:off x="489450" y="2563821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Evaluation Metric:</a:t>
            </a:r>
            <a:endParaRPr sz="1200" b="1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79" name="Shape 3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0" name="Google Shape;3680;g2139e008f02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 sz="1800" b="1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681" name="Google Shape;3681;g2139e008f02_0_0"/>
          <p:cNvPicPr preferRelativeResize="0"/>
          <p:nvPr/>
        </p:nvPicPr>
        <p:blipFill rotWithShape="1">
          <a:blip r:embed="rId1"/>
          <a:srcRect l="-65210" t="3320" r="65210" b="-332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2" name="Google Shape;3682;g2139e008f02_0_0"/>
          <p:cNvSpPr txBox="1"/>
          <p:nvPr/>
        </p:nvSpPr>
        <p:spPr>
          <a:xfrm>
            <a:off x="445135" y="150495"/>
            <a:ext cx="8648065" cy="4793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US" sz="1800" b="1" i="0" u="none" strike="noStrike" cap="none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US" sz="1800" b="1" i="0" u="none" strike="noStrike" cap="none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Infrastructure Selection</a:t>
            </a:r>
            <a:endParaRPr lang="en-US" sz="1600" i="0" u="none" strike="noStrike" cap="none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Domain and DNS Setup</a:t>
            </a:r>
            <a:endParaRPr lang="en-US" sz="1600" i="0" u="none" strike="noStrike" cap="none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Server Provisioning</a:t>
            </a:r>
            <a:endParaRPr lang="en-US" sz="1600" i="0" u="none" strike="noStrike" cap="none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Data Migration</a:t>
            </a:r>
            <a:endParaRPr lang="en-US" sz="1600" i="0" u="none" strike="noStrike" cap="none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Application Deployment</a:t>
            </a:r>
            <a:endParaRPr lang="en-US" sz="1600" i="0" u="none" strike="noStrike" cap="none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Load Balancing and Scalability</a:t>
            </a:r>
            <a:endParaRPr lang="en-US" sz="1600" i="0" u="none" strike="noStrike" cap="none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Security Measures</a:t>
            </a:r>
            <a:endParaRPr lang="en-US" sz="1600" i="0" u="none" strike="noStrike" cap="none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Monitoring and Maintenance</a:t>
            </a:r>
            <a:endParaRPr lang="en-US" sz="1600" i="0" u="none" strike="noStrike" cap="none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US" sz="1800" b="1" i="0" u="none" strike="noStrike" cap="none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Summary of your task</a:t>
            </a:r>
            <a:endParaRPr lang="en-US" sz="1800" b="1" i="0" u="none" strike="noStrike" cap="none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q"/>
            </a:pPr>
            <a:r>
              <a:rPr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Hosting a news media application involves selecting the right infrastructure, configuring DNS settings, provisioning servers, migrating data, deploying the application, ensuring scalability and security, and setting up monitoring and maintenance procedures. </a:t>
            </a:r>
            <a:endParaRPr i="0" u="none" strike="noStrike" cap="none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q"/>
            </a:pPr>
            <a:r>
              <a:rPr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The goal is to provide a reliable and secure environment for delivering news content to users while maintaining optimal performance and availability. </a:t>
            </a:r>
            <a:endParaRPr i="0" u="none" strike="noStrike" cap="none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q"/>
            </a:pPr>
            <a:r>
              <a:rPr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Continuous monitoring and proactive maintenance are essential to address any issues and ensure the seamless operation of the hosted news application.</a:t>
            </a:r>
            <a:endParaRPr i="0" u="none" strike="noStrike" cap="none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86" name="Shape 3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" name="Google Shape;3687;g2139c03855d_0_1867"/>
          <p:cNvSpPr txBox="1"/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8" name="Google Shape;3688;g2139c03855d_0_1867"/>
          <p:cNvSpPr txBox="1"/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create AWS EC2 instance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9" name="Google Shape;3689;g2139c03855d_0_1867"/>
          <p:cNvSpPr txBox="1"/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all dependencies </a:t>
            </a: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required</a:t>
            </a: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 for deployment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0" name="Google Shape;3690;g2139c03855d_0_1867"/>
          <p:cNvSpPr txBox="1"/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Migrate entire database to mongodb atlas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1" name="Google Shape;3691;g2139c03855d_0_1867"/>
          <p:cNvSpPr txBox="1"/>
          <p:nvPr>
            <p:ph type="body" idx="5"/>
          </p:nvPr>
        </p:nvSpPr>
        <p:spPr>
          <a:xfrm>
            <a:off x="1195852" y="425855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run node server on development using pm2 service manager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2" name="Google Shape;3692;g2139c03855d_0_1867"/>
          <p:cNvSpPr txBox="1"/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build your react application for production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3" name="Google Shape;3693;g2139c03855d_0_1867"/>
          <p:cNvSpPr txBox="1"/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forwared required ports on ec2 instance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4" name="Google Shape;3694;g2139c03855d_0_1867"/>
          <p:cNvSpPr txBox="1"/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all environment varialble withs appropriate values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5" name="Google Shape;3695;g2139c03855d_0_1867"/>
          <p:cNvSpPr txBox="1"/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Host your react application on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6" name="Google Shape;3696;g2139c03855d_0_1867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00" name="Shape 3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1" name="Google Shape;3701;p212"/>
          <p:cNvSpPr txBox="1"/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  <a:endParaRPr lang="en-US"/>
          </a:p>
        </p:txBody>
      </p:sp>
      <p:sp>
        <p:nvSpPr>
          <p:cNvPr id="3702" name="Google Shape;3702;p212"/>
          <p:cNvSpPr txBox="1"/>
          <p:nvPr>
            <p:ph type="body" idx="2"/>
          </p:nvPr>
        </p:nvSpPr>
        <p:spPr>
          <a:xfrm>
            <a:off x="3518535" y="2244725"/>
            <a:ext cx="3870960" cy="259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None/>
            </a:pPr>
            <a:r>
              <a:rPr lang="en-US" sz="11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https://github.com/cleverGokul/NM-AIT-GROUP12</a:t>
            </a:r>
            <a:endParaRPr lang="en-US" sz="11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06" name="Shape 3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7" name="Google Shape;3707;p21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ps to Prepare for an Exam by Slidesgo">
  <a:themeElements>
    <a:clrScheme name="Simple Light">
      <a:dk1>
        <a:srgbClr val="210A26"/>
      </a:dk1>
      <a:lt1>
        <a:srgbClr val="4D476D"/>
      </a:lt1>
      <a:dk2>
        <a:srgbClr val="A0BFDB"/>
      </a:dk2>
      <a:lt2>
        <a:srgbClr val="DFF3F8"/>
      </a:lt2>
      <a:accent1>
        <a:srgbClr val="EA3554"/>
      </a:accent1>
      <a:accent2>
        <a:srgbClr val="FFA406"/>
      </a:accent2>
      <a:accent3>
        <a:srgbClr val="C1712D"/>
      </a:accent3>
      <a:accent4>
        <a:srgbClr val="1D9E4E"/>
      </a:accent4>
      <a:accent5>
        <a:srgbClr val="3169F8"/>
      </a:accent5>
      <a:accent6>
        <a:srgbClr val="FFFFFF"/>
      </a:accent6>
      <a:hlink>
        <a:srgbClr val="210A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2360</Words>
  <Application>WPS Presentation</Application>
  <PresentationFormat/>
  <Paragraphs>115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27" baseType="lpstr">
      <vt:lpstr>Arial</vt:lpstr>
      <vt:lpstr>SimSun</vt:lpstr>
      <vt:lpstr>Wingdings</vt:lpstr>
      <vt:lpstr>Arial</vt:lpstr>
      <vt:lpstr>Public Sans</vt:lpstr>
      <vt:lpstr>Calibri</vt:lpstr>
      <vt:lpstr>Noto Sans Symbols</vt:lpstr>
      <vt:lpstr>Segoe Print</vt:lpstr>
      <vt:lpstr>Poppins Black</vt:lpstr>
      <vt:lpstr>Poppins</vt:lpstr>
      <vt:lpstr>Bebas Neue</vt:lpstr>
      <vt:lpstr>Times New Roman</vt:lpstr>
      <vt:lpstr>EB Garamond</vt:lpstr>
      <vt:lpstr>EB Garamond ExtraBold</vt:lpstr>
      <vt:lpstr>Wingdings</vt:lpstr>
      <vt:lpstr>Microsoft YaHei</vt:lpstr>
      <vt:lpstr>Arial Unicode MS</vt:lpstr>
      <vt:lpstr>Simple Light</vt:lpstr>
      <vt:lpstr>Simple Light</vt:lpstr>
      <vt:lpstr>Tips to Prepare for an Exam by Slidesgo</vt:lpstr>
      <vt:lpstr>“News Media Application ”  Task - 5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“News Media Application ”  Task - 5</dc:title>
  <dc:creator>Dr Manish Sharma</dc:creator>
  <cp:lastModifiedBy>kural</cp:lastModifiedBy>
  <cp:revision>3</cp:revision>
  <dcterms:created xsi:type="dcterms:W3CDTF">2023-10-30T12:47:00Z</dcterms:created>
  <dcterms:modified xsi:type="dcterms:W3CDTF">2023-10-30T12:52:56Z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53CED485640949CC961ACCA3B02CE564_13</vt:lpwstr>
  </property>
  <property fmtid="{D5CDD505-2E9C-101B-9397-08002B2CF9AE}" pid="3" name="KSOProductBuildVer">
    <vt:lpwstr>1033-12.2.0.13266</vt:lpwstr>
  </property>
</Properties>
</file>