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7" r:id="rId4"/>
    <p:sldId id="271" r:id="rId5"/>
    <p:sldId id="258" r:id="rId6"/>
    <p:sldId id="272" r:id="rId7"/>
    <p:sldId id="27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lack" panose="00000A00000000000000" pitchFamily="2" charset="0"/>
      <p:bold r:id="rId15"/>
    </p:embeddedFont>
    <p:embeddedFont>
      <p:font typeface="Poppins Medium" panose="00000600000000000000" pitchFamily="2" charset="0"/>
      <p:regular r:id="rId16"/>
      <p:italic r:id="rId17"/>
    </p:embeddedFont>
    <p:embeddedFont>
      <p:font typeface="Poppins SemiBold" panose="00000700000000000000" pitchFamily="2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84"/>
      </p:cViewPr>
      <p:guideLst>
        <p:guide orient="horz" pos="6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cleverGokul/NM-AIT-GROUP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Task - 1</a:t>
            </a:r>
            <a:endParaRPr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Project Name : 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 </a:t>
            </a: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endParaRPr lang="en-US"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@irudhayaajay1105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Irudhayaajay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 panose="020B0604020202020204"/>
                        </a:rPr>
                        <a:t>@kuralarasan4720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Kuralarasan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@ajay1301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@gokul2707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>
          <a:xfrm>
            <a:off x="638810" y="681990"/>
            <a:ext cx="1164590" cy="588645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Task-1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54742" y="131877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Creation of SRS and Github</a:t>
            </a: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</a:p>
        </p:txBody>
      </p:sp>
      <p:sp>
        <p:nvSpPr>
          <p:cNvPr id="36" name="Title 15"/>
          <p:cNvSpPr>
            <a:spLocks noGrp="1"/>
          </p:cNvSpPr>
          <p:nvPr>
            <p:ph type="title" idx="2"/>
          </p:nvPr>
        </p:nvSpPr>
        <p:spPr>
          <a:xfrm>
            <a:off x="732155" y="1327150"/>
            <a:ext cx="5581650" cy="427355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Create SRS : </a:t>
            </a:r>
            <a:r>
              <a:rPr lang="en-US" sz="12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“News Media Application</a:t>
            </a:r>
            <a:r>
              <a:rPr lang="en-US" altLang="en-GB" sz="1200" b="1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7" name="Title 15"/>
          <p:cNvSpPr>
            <a:spLocks noGrp="1"/>
          </p:cNvSpPr>
          <p:nvPr>
            <p:ph type="title" idx="2"/>
          </p:nvPr>
        </p:nvSpPr>
        <p:spPr>
          <a:xfrm>
            <a:off x="733425" y="1398270"/>
            <a:ext cx="5580380" cy="712470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A Set-up of Github account</a:t>
            </a: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4695" y="1868170"/>
            <a:ext cx="4844415" cy="514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Hands – on to various commands of Git Bash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" y="2195830"/>
            <a:ext cx="4648835" cy="4953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Evaluation Metric: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" y="2484755"/>
            <a:ext cx="3233420" cy="4356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100% Completion of the above tasks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Learnin</a:t>
            </a:r>
            <a:r>
              <a:rPr lang="en-US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 </a:t>
            </a: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Outcome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2834" y="3115477"/>
            <a:ext cx="774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B539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Get to know about different lifesycle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importance and how to create an SRS.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Knowing varous commands of Github.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agile and scrum management techniques for efficient for product development.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69256" y="99946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Step-Wise Description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44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Summary of your task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650" y="3248025"/>
            <a:ext cx="7390130" cy="1377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    The task involves creating a News Media Application, a comprehensive project with the aim of providing a user-friendly, personalized, and multimedia-rich platform for news consumption. This project entails multiple steps, including market research, design, development, personalization, testing, security implementation, and a strategic launch with effective marketing. The ultimate goal is to deliver a reliable and engaging application that not only keeps users informed but also empowers them with tailored news content while ensuring data security and compliance with privacy regulations.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6515" y="1335315"/>
            <a:ext cx="367937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Project Initiation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Market Research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Design and Prototyping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Personalization and User Profiles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Testing and Quality Assurance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Security and Compliance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Launch and Marketing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b="0" i="0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78972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Poppins Medium" panose="00000600000000000000" pitchFamily="2" charset="0"/>
                <a:cs typeface="Poppins Medium" panose="00000600000000000000" pitchFamily="2" charset="0"/>
              </a:rPr>
              <a:t>Assesment Parameter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860" y="840242"/>
            <a:ext cx="7206342" cy="3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8" name="Picture 17" descr="PALL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2" y="36285"/>
            <a:ext cx="8457143" cy="4761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88343" y="754742"/>
            <a:ext cx="3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Submission 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2958" y="2147015"/>
            <a:ext cx="3367314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https://github.com/cleverGokul/NM-AIT-GROUP12</a:t>
            </a:r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1" name="Picture 10" descr="pngwing.com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00" y="551543"/>
            <a:ext cx="3992200" cy="3896204"/>
          </a:xfrm>
          <a:prstGeom prst="rect">
            <a:avLst/>
          </a:prstGeom>
        </p:spPr>
      </p:pic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pngwing.com (4)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7912" y="489130"/>
            <a:ext cx="4865631" cy="4046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344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Bebas Neue</vt:lpstr>
      <vt:lpstr>Poppins</vt:lpstr>
      <vt:lpstr>Wingdings</vt:lpstr>
      <vt:lpstr>Poppins Medium</vt:lpstr>
      <vt:lpstr>Poppins SemiBold</vt:lpstr>
      <vt:lpstr>Poppins Black</vt:lpstr>
      <vt:lpstr>Tips to Prepare for an Exam by Slidesgo</vt:lpstr>
      <vt:lpstr>“News Media Application ”  Task - 1</vt:lpstr>
      <vt:lpstr>PowerPoint Presentation</vt:lpstr>
      <vt:lpstr>Task-1</vt:lpstr>
      <vt:lpstr>Step-Wise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GOKUL S</cp:lastModifiedBy>
  <cp:revision>51</cp:revision>
  <dcterms:created xsi:type="dcterms:W3CDTF">2023-09-08T12:46:45Z</dcterms:created>
  <dcterms:modified xsi:type="dcterms:W3CDTF">2023-09-13T06:19:43Z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36349CACC6334C4DB6543050DC6069E0_13</vt:lpwstr>
  </property>
  <property fmtid="{D5CDD505-2E9C-101B-9397-08002B2CF9AE}" pid="3" name="KSOProductBuildVer">
    <vt:lpwstr>1033-12.2.0.13201</vt:lpwstr>
  </property>
</Properties>
</file>