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767" r:id="rId3"/>
    <p:sldMasterId id="2147483885" r:id="rId4"/>
  </p:sldMasterIdLst>
  <p:notesMasterIdLst>
    <p:notesMasterId r:id="rId6"/>
  </p:notesMasterIdLst>
  <p:sldIdLst>
    <p:sldId id="264" r:id="rId5"/>
    <p:sldId id="266" r:id="rId7"/>
    <p:sldId id="258" r:id="rId8"/>
    <p:sldId id="259" r:id="rId9"/>
    <p:sldId id="260" r:id="rId10"/>
    <p:sldId id="261" r:id="rId11"/>
    <p:sldId id="262" r:id="rId12"/>
  </p:sldIdLst>
  <p:sldSz cx="9144000" cy="5143500"/>
  <p:notesSz cx="6858000" cy="9144000"/>
  <p:embeddedFontLst>
    <p:embeddedFont>
      <p:font typeface="Public Sans"/>
      <p:regular r:id="rId16"/>
    </p:embeddedFont>
    <p:embeddedFont>
      <p:font typeface="Calibri" panose="020F0502020204030204"/>
      <p:regular r:id="rId17"/>
    </p:embeddedFont>
    <p:embeddedFont>
      <p:font typeface="Montserrat ExtraBold"/>
      <p:bold r:id="rId18"/>
      <p:boldItalic r:id="rId19"/>
    </p:embeddedFont>
    <p:embeddedFont>
      <p:font typeface="EB Garamond"/>
      <p:regular r:id="rId20"/>
    </p:embeddedFont>
    <p:embeddedFont>
      <p:font typeface="EB Garamond ExtraBold"/>
      <p:bold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395" userDrawn="1">
          <p15:clr>
            <a:srgbClr val="A4A3A4"/>
          </p15:clr>
        </p15:guide>
        <p15:guide id="2" pos="2880" userDrawn="1">
          <p15:clr>
            <a:srgbClr val="9AA0A6"/>
          </p15:clr>
        </p15:guide>
        <p15:guide id="3" orient="horz" pos="1429" userDrawn="1">
          <p15:clr>
            <a:srgbClr val="A4A3A4"/>
          </p15:clr>
        </p15:guide>
        <p15:guide id="4" pos="423" userDrawn="1">
          <p15:clr>
            <a:srgbClr val="A4A3A4"/>
          </p15:clr>
        </p15:guide>
        <p15:guide id="5" orient="horz" pos="149" userDrawn="1">
          <p15:clr>
            <a:srgbClr val="A4A3A4"/>
          </p15:clr>
        </p15:guide>
        <p15:guide id="6" orient="horz" pos="2787" userDrawn="1">
          <p15:clr>
            <a:srgbClr val="A4A3A4"/>
          </p15:clr>
        </p15:guide>
        <p15:guide id="7" pos="2001" userDrawn="1">
          <p15:clr>
            <a:srgbClr val="A4A3A4"/>
          </p15:clr>
        </p15:guide>
        <p15:guide id="8" pos="33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395"/>
        <p:guide pos="2880"/>
        <p:guide orient="horz" pos="1429"/>
        <p:guide pos="423"/>
        <p:guide orient="horz" pos="149"/>
        <p:guide orient="horz" pos="2787"/>
        <p:guide pos="2001"/>
        <p:guide pos="3388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2" Type="http://schemas.openxmlformats.org/officeDocument/2006/relationships/font" Target="fonts/font7.fntdata"/><Relationship Id="rId21" Type="http://schemas.openxmlformats.org/officeDocument/2006/relationships/font" Target="fonts/font6.fntdata"/><Relationship Id="rId20" Type="http://schemas.openxmlformats.org/officeDocument/2006/relationships/font" Target="fonts/font5.fntdata"/><Relationship Id="rId2" Type="http://schemas.openxmlformats.org/officeDocument/2006/relationships/theme" Target="theme/theme1.xml"/><Relationship Id="rId19" Type="http://schemas.openxmlformats.org/officeDocument/2006/relationships/font" Target="fonts/font4.fntdata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b28366aba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b28366aba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b28366aba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b28366aba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65" name="Shape 3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6" name="Google Shape;3666;g1f5d965ad35_0_183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67" name="Google Shape;3667;g1f5d965ad35_0_183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75" name="Shape 3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" name="Google Shape;3676;g2139e008f02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3677" name="Google Shape;3677;g2139e008f02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82" name="Shape 3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3" name="Google Shape;3683;g1f5d965ad35_0_366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4" name="Google Shape;3684;g1f5d965ad35_0_366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96" name="Shape 3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7" name="Google Shape;3697;p2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3698" name="Google Shape;3698;p212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02" name="Shape 3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3" name="Google Shape;3703;p2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3704" name="Google Shape;3704;p213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4" Type="http://schemas.openxmlformats.org/officeDocument/2006/relationships/image" Target="../media/image27.png"/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4" Type="http://schemas.openxmlformats.org/officeDocument/2006/relationships/image" Target="../media/image28.png"/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4" Type="http://schemas.openxmlformats.org/officeDocument/2006/relationships/image" Target="../media/image27.png"/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4" Type="http://schemas.openxmlformats.org/officeDocument/2006/relationships/image" Target="../media/image28.png"/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4" Type="http://schemas.openxmlformats.org/officeDocument/2006/relationships/image" Target="../media/image32.png"/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2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/Relationships>
</file>

<file path=ppt/slideLayouts/_rels/slideLayout221.xml.rels><?xml version="1.0" encoding="UTF-8" standalone="yes"?>
<Relationships xmlns="http://schemas.openxmlformats.org/package/2006/relationships"><Relationship Id="rId4" Type="http://schemas.openxmlformats.org/officeDocument/2006/relationships/image" Target="../media/image27.png"/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222.xml.rels><?xml version="1.0" encoding="UTF-8" standalone="yes"?>
<Relationships xmlns="http://schemas.openxmlformats.org/package/2006/relationships"><Relationship Id="rId4" Type="http://schemas.openxmlformats.org/officeDocument/2006/relationships/image" Target="../media/image28.png"/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223.xml.rels><?xml version="1.0" encoding="UTF-8" standalone="yes"?>
<Relationships xmlns="http://schemas.openxmlformats.org/package/2006/relationships"><Relationship Id="rId4" Type="http://schemas.openxmlformats.org/officeDocument/2006/relationships/image" Target="../media/image27.png"/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224.xml.rels><?xml version="1.0" encoding="UTF-8" standalone="yes"?>
<Relationships xmlns="http://schemas.openxmlformats.org/package/2006/relationships"><Relationship Id="rId4" Type="http://schemas.openxmlformats.org/officeDocument/2006/relationships/image" Target="../media/image28.png"/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225.xml.rels><?xml version="1.0" encoding="UTF-8" standalone="yes"?>
<Relationships xmlns="http://schemas.openxmlformats.org/package/2006/relationships"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22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2.png"/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2.xml"/></Relationships>
</file>

<file path=ppt/slideLayouts/_rels/slideLayout2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2.xml"/></Relationships>
</file>

<file path=ppt/slideLayouts/_rels/slideLayout2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2.xml"/></Relationships>
</file>

<file path=ppt/slideLayouts/_rels/slideLayout2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14" descr="Diagram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4141"/>
            <a:ext cx="9144000" cy="51352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8;p214"/>
          <p:cNvCxnSpPr/>
          <p:nvPr/>
        </p:nvCxnSpPr>
        <p:spPr>
          <a:xfrm>
            <a:off x="343814" y="3257405"/>
            <a:ext cx="527043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9;p214"/>
          <p:cNvSpPr txBox="1"/>
          <p:nvPr>
            <p:ph type="body" idx="1"/>
          </p:nvPr>
        </p:nvSpPr>
        <p:spPr>
          <a:xfrm>
            <a:off x="261254" y="2640951"/>
            <a:ext cx="3311679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2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22"/>
          <p:cNvSpPr/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22"/>
          <p:cNvSpPr txBox="1"/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3" name="Google Shape;73;p222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4" name="Google Shape;74;p22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rQTiEr6bSQ=">
    <p:spTree>
      <p:nvGrpSpPr>
        <p:cNvPr id="1687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3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689" name="Google Shape;1689;p31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0" name="Google Shape;1690;p313"/>
          <p:cNvGrpSpPr/>
          <p:nvPr/>
        </p:nvGrpSpPr>
        <p:grpSpPr>
          <a:xfrm>
            <a:off x="3907491" y="3547977"/>
            <a:ext cx="1329018" cy="71718"/>
            <a:chOff x="3907491" y="3547977"/>
            <a:chExt cx="1329018" cy="71718"/>
          </a:xfrm>
        </p:grpSpPr>
        <p:sp>
          <p:nvSpPr>
            <p:cNvPr id="1691" name="Google Shape;1691;p313"/>
            <p:cNvSpPr/>
            <p:nvPr/>
          </p:nvSpPr>
          <p:spPr>
            <a:xfrm>
              <a:off x="46059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2" name="Google Shape;1692;p313"/>
            <p:cNvSpPr/>
            <p:nvPr/>
          </p:nvSpPr>
          <p:spPr>
            <a:xfrm>
              <a:off x="44662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3" name="Google Shape;1693;p313"/>
            <p:cNvSpPr/>
            <p:nvPr/>
          </p:nvSpPr>
          <p:spPr>
            <a:xfrm>
              <a:off x="43265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4" name="Google Shape;1694;p313"/>
            <p:cNvSpPr/>
            <p:nvPr/>
          </p:nvSpPr>
          <p:spPr>
            <a:xfrm>
              <a:off x="41868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5" name="Google Shape;1695;p313"/>
            <p:cNvSpPr/>
            <p:nvPr/>
          </p:nvSpPr>
          <p:spPr>
            <a:xfrm>
              <a:off x="40471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6" name="Google Shape;1696;p313"/>
            <p:cNvSpPr/>
            <p:nvPr/>
          </p:nvSpPr>
          <p:spPr>
            <a:xfrm>
              <a:off x="39074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7" name="Google Shape;1697;p313"/>
            <p:cNvSpPr/>
            <p:nvPr/>
          </p:nvSpPr>
          <p:spPr>
            <a:xfrm>
              <a:off x="51647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8" name="Google Shape;1698;p313"/>
            <p:cNvSpPr/>
            <p:nvPr/>
          </p:nvSpPr>
          <p:spPr>
            <a:xfrm>
              <a:off x="50250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9" name="Google Shape;1699;p313"/>
            <p:cNvSpPr/>
            <p:nvPr/>
          </p:nvSpPr>
          <p:spPr>
            <a:xfrm>
              <a:off x="48853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0" name="Google Shape;1700;p313"/>
            <p:cNvSpPr/>
            <p:nvPr/>
          </p:nvSpPr>
          <p:spPr>
            <a:xfrm>
              <a:off x="47456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701" name="Google Shape;1701;p313"/>
          <p:cNvSpPr txBox="1"/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iqkk2h2H6o=">
    <p:spTree>
      <p:nvGrpSpPr>
        <p:cNvPr id="1702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3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704" name="Google Shape;1704;p31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5" name="Google Shape;1705;p314"/>
          <p:cNvGrpSpPr/>
          <p:nvPr/>
        </p:nvGrpSpPr>
        <p:grpSpPr>
          <a:xfrm>
            <a:off x="3907491" y="3547977"/>
            <a:ext cx="1329018" cy="71718"/>
            <a:chOff x="3837640" y="2865532"/>
            <a:chExt cx="1329018" cy="71718"/>
          </a:xfrm>
        </p:grpSpPr>
        <p:sp>
          <p:nvSpPr>
            <p:cNvPr id="1706" name="Google Shape;1706;p314"/>
            <p:cNvSpPr/>
            <p:nvPr/>
          </p:nvSpPr>
          <p:spPr>
            <a:xfrm>
              <a:off x="45361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7" name="Google Shape;1707;p314"/>
            <p:cNvSpPr/>
            <p:nvPr/>
          </p:nvSpPr>
          <p:spPr>
            <a:xfrm>
              <a:off x="43964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8" name="Google Shape;1708;p314"/>
            <p:cNvSpPr/>
            <p:nvPr/>
          </p:nvSpPr>
          <p:spPr>
            <a:xfrm>
              <a:off x="42567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9" name="Google Shape;1709;p314"/>
            <p:cNvSpPr/>
            <p:nvPr/>
          </p:nvSpPr>
          <p:spPr>
            <a:xfrm>
              <a:off x="41170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0" name="Google Shape;1710;p314"/>
            <p:cNvSpPr/>
            <p:nvPr/>
          </p:nvSpPr>
          <p:spPr>
            <a:xfrm>
              <a:off x="39773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1" name="Google Shape;1711;p314"/>
            <p:cNvSpPr/>
            <p:nvPr/>
          </p:nvSpPr>
          <p:spPr>
            <a:xfrm>
              <a:off x="38376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2" name="Google Shape;1712;p314"/>
            <p:cNvSpPr/>
            <p:nvPr/>
          </p:nvSpPr>
          <p:spPr>
            <a:xfrm>
              <a:off x="50949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3" name="Google Shape;1713;p314"/>
            <p:cNvSpPr/>
            <p:nvPr/>
          </p:nvSpPr>
          <p:spPr>
            <a:xfrm>
              <a:off x="49552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4" name="Google Shape;1714;p314"/>
            <p:cNvSpPr/>
            <p:nvPr/>
          </p:nvSpPr>
          <p:spPr>
            <a:xfrm>
              <a:off x="48155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5" name="Google Shape;1715;p314"/>
            <p:cNvSpPr/>
            <p:nvPr/>
          </p:nvSpPr>
          <p:spPr>
            <a:xfrm>
              <a:off x="46758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716" name="Google Shape;1716;p314"/>
          <p:cNvSpPr txBox="1"/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dHUCw+y0GI=">
    <p:spTree>
      <p:nvGrpSpPr>
        <p:cNvPr id="1717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8" name="Google Shape;1718;p315" descr="Background pattern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9" name="Google Shape;1719;p315" descr="A group of people sitting at a table&#10;&#10;Description automatically generated with low confidence"/>
          <p:cNvPicPr preferRelativeResize="0"/>
          <p:nvPr/>
        </p:nvPicPr>
        <p:blipFill rotWithShape="1">
          <a:blip r:embed="rId3"/>
          <a:srcRect l="11613" t="29182"/>
          <a:stretch>
            <a:fillRect/>
          </a:stretch>
        </p:blipFill>
        <p:spPr>
          <a:xfrm>
            <a:off x="4864308" y="0"/>
            <a:ext cx="427969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" name="Google Shape;1720;p315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1" name="Google Shape;1721;p315"/>
          <p:cNvSpPr/>
          <p:nvPr/>
        </p:nvSpPr>
        <p:spPr>
          <a:xfrm>
            <a:off x="0" y="1107751"/>
            <a:ext cx="4864308" cy="292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22" name="Google Shape;1722;p315"/>
          <p:cNvSpPr/>
          <p:nvPr/>
        </p:nvSpPr>
        <p:spPr>
          <a:xfrm>
            <a:off x="185197" y="1339045"/>
            <a:ext cx="69448" cy="246540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23" name="Google Shape;1723;p315"/>
          <p:cNvSpPr txBox="1"/>
          <p:nvPr>
            <p:ph type="title"/>
          </p:nvPr>
        </p:nvSpPr>
        <p:spPr>
          <a:xfrm>
            <a:off x="387873" y="1377777"/>
            <a:ext cx="3421450" cy="45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24" name="Google Shape;1724;p315"/>
          <p:cNvSpPr txBox="1"/>
          <p:nvPr>
            <p:ph type="body" idx="1"/>
          </p:nvPr>
        </p:nvSpPr>
        <p:spPr>
          <a:xfrm>
            <a:off x="387873" y="1985160"/>
            <a:ext cx="4343206" cy="181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WgfZNftxRw=">
    <p:spTree>
      <p:nvGrpSpPr>
        <p:cNvPr id="1725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26;p31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7" name="Google Shape;1727;p31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8" name="Google Shape;1728;p316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29" name="Google Shape;1729;p316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30" name="Google Shape;1730;p316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31" name="Google Shape;1731;p316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32" name="Google Shape;1732;p316"/>
          <p:cNvSpPr txBox="1"/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PBrfs17CEA=">
    <p:spTree>
      <p:nvGrpSpPr>
        <p:cNvPr id="1733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4" name="Google Shape;1734;p317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5" name="Google Shape;1735;p31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6" name="Google Shape;1736;p317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7" name="Google Shape;1737;p317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738" name="Google Shape;1738;p317"/>
          <p:cNvPicPr preferRelativeResize="0"/>
          <p:nvPr/>
        </p:nvPicPr>
        <p:blipFill rotWithShape="1">
          <a:blip r:embed="rId4"/>
          <a:srcRect t="-453" b="47599"/>
          <a:stretch>
            <a:fillRect/>
          </a:stretch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39" name="Google Shape;1739;p317"/>
          <p:cNvSpPr txBox="1"/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9fAr2Fmnqc=">
    <p:spTree>
      <p:nvGrpSpPr>
        <p:cNvPr id="1740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" name="Google Shape;1741;p31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" name="Google Shape;1742;p31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3" name="Google Shape;1743;p318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44" name="Google Shape;1744;p318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45" name="Google Shape;1745;p31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46" name="Google Shape;1746;p318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47" name="Google Shape;1747;p318"/>
          <p:cNvSpPr txBox="1"/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OPK8NqaGOM=">
    <p:spTree>
      <p:nvGrpSpPr>
        <p:cNvPr id="1748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9" name="Google Shape;1749;p319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0" name="Google Shape;1750;p31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1" name="Google Shape;1751;p319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2" name="Google Shape;1752;p319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753" name="Google Shape;1753;p319"/>
          <p:cNvPicPr preferRelativeResize="0"/>
          <p:nvPr/>
        </p:nvPicPr>
        <p:blipFill rotWithShape="1">
          <a:blip r:embed="rId4"/>
          <a:srcRect t="-453" b="47599"/>
          <a:stretch>
            <a:fillRect/>
          </a:stretch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54" name="Google Shape;1754;p319"/>
          <p:cNvSpPr txBox="1"/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r4No7qG+OZA=">
    <p:spTree>
      <p:nvGrpSpPr>
        <p:cNvPr id="1755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6" name="Google Shape;1756;p32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7" name="Google Shape;1757;p320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8" name="Google Shape;1758;p320" descr="A picture containing text, dark, night sky&#10;&#10;Description automatically generated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62283" y="914400"/>
            <a:ext cx="7219434" cy="345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9" name="Google Shape;1759;p320" descr="Chart&#10;&#10;Description automatically generated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567940" y="1200369"/>
            <a:ext cx="4008120" cy="274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760" name="Google Shape;1760;p320"/>
          <p:cNvSpPr txBox="1"/>
          <p:nvPr>
            <p:ph type="body" idx="1"/>
          </p:nvPr>
        </p:nvSpPr>
        <p:spPr>
          <a:xfrm rot="-525871">
            <a:off x="2714091" y="2148474"/>
            <a:ext cx="3673884" cy="5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Ut4ul/zGWI=">
    <p:spTree>
      <p:nvGrpSpPr>
        <p:cNvPr id="176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2" name="Google Shape;1762;p321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763" name="Google Shape;1763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4" name="Google Shape;1764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65" name="Google Shape;1765;p32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6" name="Google Shape;1766;p321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>
            <a:fillRect/>
          </a:stretch>
        </p:blipFill>
        <p:spPr>
          <a:xfrm>
            <a:off x="2251213" y="1143261"/>
            <a:ext cx="4641574" cy="2799228"/>
          </a:xfrm>
          <a:prstGeom prst="rect">
            <a:avLst/>
          </a:prstGeom>
          <a:noFill/>
          <a:ln>
            <a:noFill/>
          </a:ln>
        </p:spPr>
      </p:pic>
      <p:sp>
        <p:nvSpPr>
          <p:cNvPr id="1767" name="Google Shape;1767;p321"/>
          <p:cNvSpPr txBox="1"/>
          <p:nvPr>
            <p:ph type="body" idx="1"/>
          </p:nvPr>
        </p:nvSpPr>
        <p:spPr>
          <a:xfrm>
            <a:off x="2740961" y="1824708"/>
            <a:ext cx="3602088" cy="47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68" name="Google Shape;1768;p321"/>
          <p:cNvSpPr txBox="1"/>
          <p:nvPr>
            <p:ph type="body" idx="2"/>
          </p:nvPr>
        </p:nvSpPr>
        <p:spPr>
          <a:xfrm>
            <a:off x="2740960" y="239891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769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0" name="Google Shape;1770;p322"/>
          <p:cNvPicPr preferRelativeResize="0"/>
          <p:nvPr/>
        </p:nvPicPr>
        <p:blipFill rotWithShape="1">
          <a:blip r:embed="rId2">
            <a:alphaModFix amt="70000"/>
          </a:blip>
          <a:srcRect t="1816" b="12611"/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Google Shape;1771;p32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322"/>
          <p:cNvSpPr/>
          <p:nvPr/>
        </p:nvSpPr>
        <p:spPr>
          <a:xfrm>
            <a:off x="3322314" y="1790299"/>
            <a:ext cx="2539465" cy="644893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773" name="Google Shape;1773;p322"/>
          <p:cNvSpPr txBox="1"/>
          <p:nvPr>
            <p:ph type="body" idx="1"/>
          </p:nvPr>
        </p:nvSpPr>
        <p:spPr>
          <a:xfrm>
            <a:off x="3553313" y="1914665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74" name="Google Shape;1774;p322"/>
          <p:cNvSpPr txBox="1"/>
          <p:nvPr>
            <p:ph type="body" idx="2"/>
          </p:nvPr>
        </p:nvSpPr>
        <p:spPr>
          <a:xfrm>
            <a:off x="2770956" y="258068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23"/>
          <p:cNvGrpSpPr/>
          <p:nvPr/>
        </p:nvGrpSpPr>
        <p:grpSpPr>
          <a:xfrm>
            <a:off x="0" y="1"/>
            <a:ext cx="9143999" cy="5143499"/>
            <a:chOff x="0" y="1"/>
            <a:chExt cx="9144000" cy="5143500"/>
          </a:xfrm>
        </p:grpSpPr>
        <p:sp>
          <p:nvSpPr>
            <p:cNvPr id="77" name="Google Shape;77;p223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372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 panose="020F0502020204030204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78" name="Google Shape;78;p223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2113280" y="456352"/>
              <a:ext cx="7030720" cy="4687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9" name="Google Shape;79;p22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23"/>
          <p:cNvSpPr txBox="1"/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1" name="Google Shape;81;p223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2" name="Google Shape;82;p22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775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323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77" name="Google Shape;1777;p323"/>
            <p:cNvPicPr preferRelativeResize="0"/>
            <p:nvPr/>
          </p:nvPicPr>
          <p:blipFill rotWithShape="1">
            <a:blip r:embed="rId2"/>
            <a:srcRect t="2687" b="12936"/>
            <a:stretch>
              <a:fillRect/>
            </a:stretch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8" name="Google Shape;1778;p323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dk2">
                <a:alpha val="7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1779" name="Google Shape;1779;p32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0" name="Google Shape;1780;p323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81" name="Google Shape;1781;p323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82" name="Google Shape;1782;p323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83" name="Google Shape;1783;p323"/>
          <p:cNvSpPr txBox="1"/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84" name="Google Shape;1784;p323"/>
          <p:cNvSpPr txBox="1"/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785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6" name="Google Shape;1786;p324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87" name="Google Shape;1787;p324"/>
            <p:cNvPicPr preferRelativeResize="0"/>
            <p:nvPr/>
          </p:nvPicPr>
          <p:blipFill rotWithShape="1">
            <a:blip r:embed="rId2"/>
            <a:srcRect t="2687" b="12936"/>
            <a:stretch>
              <a:fillRect/>
            </a:stretch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8" name="Google Shape;1788;p324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accent1">
                <a:alpha val="7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1789" name="Google Shape;1789;p324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0" name="Google Shape;1790;p324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91" name="Google Shape;1791;p324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92" name="Google Shape;1792;p324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93" name="Google Shape;1793;p324"/>
          <p:cNvSpPr txBox="1"/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94" name="Google Shape;1794;p324"/>
          <p:cNvSpPr txBox="1"/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MWIvaKZLkwM=">
    <p:spTree>
      <p:nvGrpSpPr>
        <p:cNvPr id="1795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325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97" name="Google Shape;1797;p32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98" name="Google Shape;1798;p325"/>
          <p:cNvSpPr/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799" name="Google Shape;1799;p325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0" name="Google Shape;1800;p325"/>
          <p:cNvSpPr txBox="1"/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01" name="Google Shape;1801;p325"/>
          <p:cNvSpPr txBox="1"/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I4xA18PJAQ=">
    <p:spTree>
      <p:nvGrpSpPr>
        <p:cNvPr id="1802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326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4" name="Google Shape;1804;p32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5" name="Google Shape;1805;p326"/>
          <p:cNvSpPr/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06" name="Google Shape;1806;p326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7" name="Google Shape;1807;p326"/>
          <p:cNvSpPr txBox="1"/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08" name="Google Shape;1808;p326"/>
          <p:cNvSpPr txBox="1"/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VJgTm3UpWw=">
    <p:spTree>
      <p:nvGrpSpPr>
        <p:cNvPr id="1809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327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11" name="Google Shape;1811;p32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12" name="Google Shape;1812;p327"/>
          <p:cNvSpPr/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13" name="Google Shape;1813;p327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14" name="Google Shape;1814;p327"/>
          <p:cNvSpPr txBox="1"/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15" name="Google Shape;1815;p327"/>
          <p:cNvSpPr txBox="1"/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816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328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1818" name="Google Shape;1818;p328" descr="Background pattern&#10;&#10;Description automatically generated"/>
          <p:cNvPicPr preferRelativeResize="0"/>
          <p:nvPr/>
        </p:nvPicPr>
        <p:blipFill rotWithShape="1">
          <a:blip r:embed="rId2"/>
          <a:srcRect l="20567" r="20566" b="45930"/>
          <a:stretch>
            <a:fillRect/>
          </a:stretch>
        </p:blipFill>
        <p:spPr>
          <a:xfrm rot="5400000">
            <a:off x="5391150" y="1390650"/>
            <a:ext cx="5143500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1819" name="Google Shape;1819;p328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820" name="Google Shape;1820;p328"/>
          <p:cNvCxnSpPr/>
          <p:nvPr/>
        </p:nvCxnSpPr>
        <p:spPr>
          <a:xfrm>
            <a:off x="777369" y="2062045"/>
            <a:ext cx="0" cy="1882258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21" name="Google Shape;1821;p328" descr="A picture containing indoor&#10;&#10;Description automatically generated"/>
          <p:cNvPicPr preferRelativeResize="0"/>
          <p:nvPr/>
        </p:nvPicPr>
        <p:blipFill rotWithShape="1">
          <a:blip r:embed="rId3"/>
          <a:srcRect l="20443" r="22451"/>
          <a:stretch>
            <a:fillRect/>
          </a:stretch>
        </p:blipFill>
        <p:spPr>
          <a:xfrm>
            <a:off x="5353758" y="1004593"/>
            <a:ext cx="2781568" cy="3247434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22" name="Google Shape;1822;p328"/>
          <p:cNvSpPr txBox="1"/>
          <p:nvPr>
            <p:ph type="body" idx="1"/>
          </p:nvPr>
        </p:nvSpPr>
        <p:spPr>
          <a:xfrm>
            <a:off x="912063" y="2052267"/>
            <a:ext cx="3673884" cy="1882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23" name="Google Shape;1823;p328"/>
          <p:cNvSpPr txBox="1"/>
          <p:nvPr>
            <p:ph type="title"/>
          </p:nvPr>
        </p:nvSpPr>
        <p:spPr>
          <a:xfrm>
            <a:off x="912063" y="1246189"/>
            <a:ext cx="3673884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tCKij3Zla0=">
    <p:spTree>
      <p:nvGrpSpPr>
        <p:cNvPr id="1824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5" name="Google Shape;1825;p329" descr="A picture containing graphical user interface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6" name="Google Shape;1826;p32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827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0" name="Google Shape;10;p2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44850" y="1490700"/>
            <a:ext cx="3795000" cy="21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829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0" name="Google Shape;1830;g1f5d965ad35_0_1844" descr="Diagram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4141"/>
            <a:ext cx="9143999" cy="51352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1" name="Google Shape;1831;g1f5d965ad35_0_1844"/>
          <p:cNvCxnSpPr/>
          <p:nvPr/>
        </p:nvCxnSpPr>
        <p:spPr>
          <a:xfrm>
            <a:off x="343814" y="3257405"/>
            <a:ext cx="527100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32" name="Google Shape;1832;g1f5d965ad35_0_1844"/>
          <p:cNvSpPr txBox="1"/>
          <p:nvPr>
            <p:ph type="body" idx="1"/>
          </p:nvPr>
        </p:nvSpPr>
        <p:spPr>
          <a:xfrm>
            <a:off x="261254" y="2640951"/>
            <a:ext cx="33117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85" name="Google Shape;85;p22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24"/>
          <p:cNvSpPr/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224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8" name="Google Shape;88;p224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9" name="Google Shape;89;p224"/>
          <p:cNvSpPr txBox="1"/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0" name="Google Shape;90;p224"/>
          <p:cNvSpPr txBox="1"/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833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4" name="Google Shape;1834;g1f5d965ad35_0_1848" descr="A picture containing person, computer, indoor&#10;&#10;Description automatically generated"/>
          <p:cNvPicPr preferRelativeResize="0"/>
          <p:nvPr/>
        </p:nvPicPr>
        <p:blipFill rotWithShape="1">
          <a:blip r:embed="rId2"/>
          <a:srcRect r="11111"/>
          <a:stretch>
            <a:fillRect/>
          </a:stretch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5" name="Google Shape;1835;g1f5d965ad35_0_184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36" name="Google Shape;1836;g1f5d965ad35_0_184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37" name="Google Shape;1837;g1f5d965ad35_0_184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38" name="Google Shape;1838;g1f5d965ad35_0_1848"/>
          <p:cNvSpPr txBox="1"/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39" name="Google Shape;1839;g1f5d965ad35_0_1848"/>
          <p:cNvSpPr txBox="1"/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840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1" name="Google Shape;1841;g1f5d965ad35_0_18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2" name="Google Shape;1842;g1f5d965ad35_0_1855"/>
          <p:cNvGrpSpPr/>
          <p:nvPr/>
        </p:nvGrpSpPr>
        <p:grpSpPr>
          <a:xfrm>
            <a:off x="270525" y="225963"/>
            <a:ext cx="175200" cy="4248355"/>
            <a:chOff x="270520" y="1140367"/>
            <a:chExt cx="175200" cy="4733543"/>
          </a:xfrm>
        </p:grpSpPr>
        <p:grpSp>
          <p:nvGrpSpPr>
            <p:cNvPr id="1843" name="Google Shape;1843;g1f5d965ad35_0_1855"/>
            <p:cNvGrpSpPr/>
            <p:nvPr/>
          </p:nvGrpSpPr>
          <p:grpSpPr>
            <a:xfrm>
              <a:off x="270520" y="4549711"/>
              <a:ext cx="175200" cy="1324199"/>
              <a:chOff x="129115" y="4606273"/>
              <a:chExt cx="175200" cy="1324199"/>
            </a:xfrm>
          </p:grpSpPr>
          <p:sp>
            <p:nvSpPr>
              <p:cNvPr id="1844" name="Google Shape;1844;g1f5d965ad35_0_1855"/>
              <p:cNvSpPr/>
              <p:nvPr/>
            </p:nvSpPr>
            <p:spPr>
              <a:xfrm>
                <a:off x="129115" y="4606273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1845" name="Google Shape;1845;g1f5d965ad35_0_1855"/>
              <p:cNvCxnSpPr/>
              <p:nvPr/>
            </p:nvCxnSpPr>
            <p:spPr>
              <a:xfrm>
                <a:off x="216745" y="4817772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846" name="Google Shape;1846;g1f5d965ad35_0_1855"/>
            <p:cNvGrpSpPr/>
            <p:nvPr/>
          </p:nvGrpSpPr>
          <p:grpSpPr>
            <a:xfrm>
              <a:off x="270520" y="1140367"/>
              <a:ext cx="175200" cy="3018423"/>
              <a:chOff x="129115" y="1196929"/>
              <a:chExt cx="175200" cy="3018423"/>
            </a:xfrm>
          </p:grpSpPr>
          <p:cxnSp>
            <p:nvCxnSpPr>
              <p:cNvPr id="1847" name="Google Shape;1847;g1f5d965ad35_0_1855"/>
              <p:cNvCxnSpPr/>
              <p:nvPr/>
            </p:nvCxnSpPr>
            <p:spPr>
              <a:xfrm>
                <a:off x="216745" y="1402852"/>
                <a:ext cx="0" cy="28125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48" name="Google Shape;1848;g1f5d965ad35_0_185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849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0" name="Google Shape;1850;g1f5d965ad35_0_1864" descr="A computer on a table&#10;&#10;Description automatically generated with medium confidence"/>
          <p:cNvPicPr preferRelativeResize="0"/>
          <p:nvPr/>
        </p:nvPicPr>
        <p:blipFill rotWithShape="1">
          <a:blip r:embed="rId2"/>
          <a:srcRect t="8555" r="1748" b="8546"/>
          <a:stretch>
            <a:fillRect/>
          </a:stretch>
        </p:blipFill>
        <p:spPr>
          <a:xfrm>
            <a:off x="-1" y="-1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1" name="Google Shape;1851;g1f5d965ad35_0_1864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52" name="Google Shape;1852;g1f5d965ad35_0_1864"/>
          <p:cNvSpPr/>
          <p:nvPr/>
        </p:nvSpPr>
        <p:spPr>
          <a:xfrm>
            <a:off x="2240495" y="1407885"/>
            <a:ext cx="4811700" cy="7680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853" name="Google Shape;1853;g1f5d965ad35_0_1864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4" name="Google Shape;1854;g1f5d965ad35_0_1864"/>
          <p:cNvSpPr/>
          <p:nvPr/>
        </p:nvSpPr>
        <p:spPr>
          <a:xfrm>
            <a:off x="2233323" y="613458"/>
            <a:ext cx="4818600" cy="79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55" name="Google Shape;1855;g1f5d965ad35_0_1864"/>
          <p:cNvSpPr txBox="1"/>
          <p:nvPr>
            <p:ph type="body" idx="1"/>
          </p:nvPr>
        </p:nvSpPr>
        <p:spPr>
          <a:xfrm>
            <a:off x="2634216" y="802314"/>
            <a:ext cx="40170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56" name="Google Shape;1856;g1f5d965ad35_0_1864"/>
          <p:cNvSpPr txBox="1"/>
          <p:nvPr>
            <p:ph type="body" idx="2"/>
          </p:nvPr>
        </p:nvSpPr>
        <p:spPr>
          <a:xfrm>
            <a:off x="4079630" y="1996884"/>
            <a:ext cx="27222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857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8" name="Google Shape;1858;g1f5d965ad35_0_1872" descr="Graphical user interface, applicati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9" name="Google Shape;1859;g1f5d965ad35_0_187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860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1" name="Google Shape;1861;g1f5d965ad35_0_1875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>
            <a:fillRect/>
          </a:stretch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2" name="Google Shape;1862;g1f5d965ad35_0_1875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63" name="Google Shape;1863;g1f5d965ad35_0_1875"/>
          <p:cNvSpPr txBox="1"/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64" name="Google Shape;1864;g1f5d965ad35_0_1875"/>
          <p:cNvSpPr txBox="1"/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65" name="Google Shape;1865;g1f5d965ad35_0_1875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66" name="Google Shape;1866;g1f5d965ad35_0_187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867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8" name="Google Shape;1868;g1f5d965ad35_0_1882"/>
          <p:cNvPicPr preferRelativeResize="0"/>
          <p:nvPr/>
        </p:nvPicPr>
        <p:blipFill rotWithShape="1">
          <a:blip r:embed="rId2"/>
          <a:srcRect l="16977" t="14935" r="19505" b="5408"/>
          <a:stretch>
            <a:fillRect/>
          </a:stretch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9" name="Google Shape;1869;g1f5d965ad35_0_188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0" name="Google Shape;1870;g1f5d965ad35_0_1882"/>
          <p:cNvSpPr txBox="1"/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71" name="Google Shape;1871;g1f5d965ad35_0_1882"/>
          <p:cNvSpPr txBox="1"/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72" name="Google Shape;1872;g1f5d965ad35_0_1882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73" name="Google Shape;1873;g1f5d965ad35_0_188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874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1f5d965ad35_0_188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876" name="Google Shape;1876;g1f5d965ad35_0_188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7" name="Google Shape;1877;g1f5d965ad35_0_1889"/>
          <p:cNvSpPr/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78" name="Google Shape;1878;g1f5d965ad35_0_1889"/>
          <p:cNvSpPr txBox="1"/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79" name="Google Shape;1879;g1f5d965ad35_0_1889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80" name="Google Shape;1880;g1f5d965ad35_0_188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88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2" name="Google Shape;1882;g1f5d965ad35_0_189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83" name="Google Shape;1883;g1f5d965ad35_0_1896"/>
          <p:cNvSpPr/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84" name="Google Shape;1884;g1f5d965ad35_0_1896"/>
          <p:cNvSpPr txBox="1"/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85" name="Google Shape;1885;g1f5d965ad35_0_1896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86" name="Google Shape;1886;g1f5d965ad35_0_189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887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8" name="Google Shape;1888;g1f5d965ad35_0_1902"/>
          <p:cNvGrpSpPr/>
          <p:nvPr/>
        </p:nvGrpSpPr>
        <p:grpSpPr>
          <a:xfrm>
            <a:off x="0" y="1"/>
            <a:ext cx="9144000" cy="5143500"/>
            <a:chOff x="0" y="1"/>
            <a:chExt cx="9144000" cy="5143500"/>
          </a:xfrm>
        </p:grpSpPr>
        <p:sp>
          <p:nvSpPr>
            <p:cNvPr id="1889" name="Google Shape;1889;g1f5d965ad35_0_1902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 panose="020F0502020204030204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1890" name="Google Shape;1890;g1f5d965ad35_0_1902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2113280" y="456352"/>
              <a:ext cx="7030719" cy="468714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91" name="Google Shape;1891;g1f5d965ad35_0_190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2" name="Google Shape;1892;g1f5d965ad35_0_1902"/>
          <p:cNvSpPr txBox="1"/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93" name="Google Shape;1893;g1f5d965ad35_0_1902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94" name="Google Shape;1894;g1f5d965ad35_0_190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895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1f5d965ad35_0_19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897" name="Google Shape;1897;g1f5d965ad35_0_191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8" name="Google Shape;1898;g1f5d965ad35_0_1910"/>
          <p:cNvSpPr/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899" name="Google Shape;1899;g1f5d965ad35_0_1910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0" name="Google Shape;1900;g1f5d965ad35_0_1910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1" name="Google Shape;1901;g1f5d965ad35_0_1910"/>
          <p:cNvSpPr txBox="1"/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02" name="Google Shape;1902;g1f5d965ad35_0_1910"/>
          <p:cNvSpPr txBox="1"/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93" name="Google Shape;93;p22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25"/>
          <p:cNvSpPr/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2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6" name="Google Shape;96;p22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7" name="Google Shape;97;p225"/>
          <p:cNvSpPr txBox="1"/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8" name="Google Shape;98;p225"/>
          <p:cNvSpPr txBox="1"/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903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1f5d965ad35_0_19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905" name="Google Shape;1905;g1f5d965ad35_0_191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06" name="Google Shape;1906;g1f5d965ad35_0_1918"/>
          <p:cNvSpPr/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07" name="Google Shape;1907;g1f5d965ad35_0_191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8" name="Google Shape;1908;g1f5d965ad35_0_191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9" name="Google Shape;1909;g1f5d965ad35_0_1918"/>
          <p:cNvSpPr txBox="1"/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10" name="Google Shape;1910;g1f5d965ad35_0_1918"/>
          <p:cNvSpPr txBox="1"/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91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g1f5d965ad35_0_19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913" name="Google Shape;1913;g1f5d965ad35_0_192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14" name="Google Shape;1914;g1f5d965ad35_0_1926"/>
          <p:cNvSpPr/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15" name="Google Shape;1915;g1f5d965ad35_0_1926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16" name="Google Shape;1916;g1f5d965ad35_0_1926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17" name="Google Shape;1917;g1f5d965ad35_0_1926"/>
          <p:cNvSpPr txBox="1"/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18" name="Google Shape;1918;g1f5d965ad35_0_1926"/>
          <p:cNvSpPr txBox="1"/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919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0" name="Google Shape;1920;g1f5d965ad35_0_193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1" name="Google Shape;1921;g1f5d965ad35_0_1934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22" name="Google Shape;1922;g1f5d965ad35_0_193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23" name="Google Shape;1923;g1f5d965ad35_0_1934"/>
          <p:cNvSpPr txBox="1"/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924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5" name="Google Shape;1925;g1f5d965ad35_0_193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6" name="Google Shape;1926;g1f5d965ad35_0_1939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27" name="Google Shape;1927;g1f5d965ad35_0_19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28" name="Google Shape;1928;g1f5d965ad35_0_1939"/>
          <p:cNvSpPr txBox="1"/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929" name="Google Shape;1929;g1f5d965ad35_0_1939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0" name="Google Shape;1930;g1f5d965ad35_0_1939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325914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1" name="Google Shape;1931;g1f5d965ad35_0_1939"/>
          <p:cNvSpPr txBox="1"/>
          <p:nvPr>
            <p:ph type="body" idx="2"/>
          </p:nvPr>
        </p:nvSpPr>
        <p:spPr>
          <a:xfrm>
            <a:off x="2552068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932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3" name="Google Shape;1933;g1f5d965ad35_0_194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34" name="Google Shape;1934;g1f5d965ad35_0_1947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35" name="Google Shape;1935;g1f5d965ad35_0_19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36" name="Google Shape;1936;g1f5d965ad35_0_1947"/>
          <p:cNvSpPr txBox="1"/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937" name="Google Shape;1937;g1f5d965ad35_0_1947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8" name="Google Shape;1938;g1f5d965ad35_0_1947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42441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9" name="Google Shape;1939;g1f5d965ad35_0_1947"/>
          <p:cNvSpPr txBox="1"/>
          <p:nvPr>
            <p:ph type="body" idx="2"/>
          </p:nvPr>
        </p:nvSpPr>
        <p:spPr>
          <a:xfrm>
            <a:off x="968595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940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1" name="Google Shape;1941;g1f5d965ad35_0_19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42" name="Google Shape;1942;g1f5d965ad35_0_1955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43" name="Google Shape;1943;g1f5d965ad35_0_19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44" name="Google Shape;1944;g1f5d965ad35_0_1955"/>
          <p:cNvSpPr txBox="1"/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945" name="Google Shape;1945;g1f5d965ad35_0_1955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46" name="Google Shape;1946;g1f5d965ad35_0_195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03135" y="1363361"/>
            <a:ext cx="5737728" cy="36217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7" name="Google Shape;1947;g1f5d965ad35_0_1955"/>
          <p:cNvSpPr txBox="1"/>
          <p:nvPr>
            <p:ph type="body" idx="2"/>
          </p:nvPr>
        </p:nvSpPr>
        <p:spPr>
          <a:xfrm>
            <a:off x="2032052" y="1886850"/>
            <a:ext cx="5071200" cy="21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948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9" name="Google Shape;1949;g1f5d965ad35_0_196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0" name="Google Shape;1950;g1f5d965ad35_0_1963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51" name="Google Shape;1951;g1f5d965ad35_0_196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52" name="Google Shape;1952;g1f5d965ad35_0_1963"/>
          <p:cNvSpPr txBox="1"/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953" name="Google Shape;1953;g1f5d965ad35_0_1963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54" name="Google Shape;1954;g1f5d965ad35_0_196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107222" y="1873493"/>
            <a:ext cx="4929555" cy="3111618"/>
          </a:xfrm>
          <a:prstGeom prst="rect">
            <a:avLst/>
          </a:prstGeom>
          <a:noFill/>
          <a:ln>
            <a:noFill/>
          </a:ln>
        </p:spPr>
      </p:pic>
      <p:sp>
        <p:nvSpPr>
          <p:cNvPr id="1955" name="Google Shape;1955;g1f5d965ad35_0_1963"/>
          <p:cNvSpPr txBox="1"/>
          <p:nvPr>
            <p:ph type="body" idx="2"/>
          </p:nvPr>
        </p:nvSpPr>
        <p:spPr>
          <a:xfrm>
            <a:off x="2377740" y="2303181"/>
            <a:ext cx="4380000" cy="19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956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7" name="Google Shape;1957;g1f5d965ad35_0_197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8" name="Google Shape;1958;g1f5d965ad35_0_1971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59" name="Google Shape;1959;g1f5d965ad35_0_1971"/>
          <p:cNvSpPr/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0" name="Google Shape;1960;g1f5d965ad35_0_1971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1" name="Google Shape;1961;g1f5d965ad35_0_1971"/>
          <p:cNvSpPr txBox="1"/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62" name="Google Shape;1962;g1f5d965ad35_0_1971"/>
          <p:cNvSpPr txBox="1"/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963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4" name="Google Shape;1964;g1f5d965ad35_0_197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65" name="Google Shape;1965;g1f5d965ad35_0_1978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6" name="Google Shape;1966;g1f5d965ad35_0_1978"/>
          <p:cNvSpPr/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7" name="Google Shape;1967;g1f5d965ad35_0_1978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8" name="Google Shape;1968;g1f5d965ad35_0_1978"/>
          <p:cNvSpPr txBox="1"/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69" name="Google Shape;1969;g1f5d965ad35_0_1978"/>
          <p:cNvSpPr txBox="1"/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970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1f5d965ad35_0_198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72" name="Google Shape;1972;g1f5d965ad35_0_198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973" name="Google Shape;1973;g1f5d965ad35_0_1985"/>
          <p:cNvSpPr/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74" name="Google Shape;1974;g1f5d965ad35_0_1985"/>
          <p:cNvSpPr txBox="1"/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75" name="Google Shape;1975;g1f5d965ad35_0_1985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76" name="Google Shape;1976;g1f5d965ad35_0_1985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77" name="Google Shape;1977;g1f5d965ad35_0_1985"/>
          <p:cNvSpPr/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78" name="Google Shape;1978;g1f5d965ad35_0_1985"/>
          <p:cNvSpPr txBox="1"/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79" name="Google Shape;1979;g1f5d965ad35_0_1985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80" name="Google Shape;1980;g1f5d965ad35_0_1985"/>
          <p:cNvSpPr/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81" name="Google Shape;1981;g1f5d965ad35_0_1985"/>
          <p:cNvSpPr txBox="1"/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01" name="Google Shape;101;p22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6"/>
          <p:cNvSpPr/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26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4" name="Google Shape;104;p226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" name="Google Shape;105;p226"/>
          <p:cNvSpPr txBox="1"/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6" name="Google Shape;106;p226"/>
          <p:cNvSpPr txBox="1"/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982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g1f5d965ad35_0_199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84" name="Google Shape;1984;g1f5d965ad35_0_199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985" name="Google Shape;1985;g1f5d965ad35_0_1997"/>
          <p:cNvSpPr/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86" name="Google Shape;1986;g1f5d965ad35_0_1997"/>
          <p:cNvSpPr txBox="1"/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87" name="Google Shape;1987;g1f5d965ad35_0_1997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88" name="Google Shape;1988;g1f5d965ad35_0_1997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89" name="Google Shape;1989;g1f5d965ad35_0_1997"/>
          <p:cNvSpPr/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0" name="Google Shape;1990;g1f5d965ad35_0_1997"/>
          <p:cNvSpPr txBox="1"/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91" name="Google Shape;1991;g1f5d965ad35_0_1997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92" name="Google Shape;1992;g1f5d965ad35_0_1997"/>
          <p:cNvSpPr/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3" name="Google Shape;1993;g1f5d965ad35_0_1997"/>
          <p:cNvSpPr txBox="1"/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994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5" name="Google Shape;1995;g1f5d965ad35_0_20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6" name="Google Shape;1996;g1f5d965ad35_0_2009"/>
          <p:cNvGrpSpPr/>
          <p:nvPr/>
        </p:nvGrpSpPr>
        <p:grpSpPr>
          <a:xfrm>
            <a:off x="4107305" y="941707"/>
            <a:ext cx="284627" cy="3999300"/>
            <a:chOff x="4107305" y="941707"/>
            <a:chExt cx="284627" cy="3999300"/>
          </a:xfrm>
        </p:grpSpPr>
        <p:sp>
          <p:nvSpPr>
            <p:cNvPr id="1997" name="Google Shape;1997;g1f5d965ad35_0_2009"/>
            <p:cNvSpPr/>
            <p:nvPr/>
          </p:nvSpPr>
          <p:spPr>
            <a:xfrm>
              <a:off x="4183432" y="1262627"/>
              <a:ext cx="208500" cy="3357600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98" name="Google Shape;1998;g1f5d965ad35_0_2009"/>
            <p:cNvSpPr/>
            <p:nvPr/>
          </p:nvSpPr>
          <p:spPr>
            <a:xfrm>
              <a:off x="4112338" y="1097990"/>
              <a:ext cx="208500" cy="3686700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99" name="Google Shape;1999;g1f5d965ad35_0_2009"/>
            <p:cNvSpPr/>
            <p:nvPr/>
          </p:nvSpPr>
          <p:spPr>
            <a:xfrm>
              <a:off x="4107305" y="941707"/>
              <a:ext cx="142500" cy="39993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000" name="Google Shape;2000;g1f5d965ad35_0_2009"/>
          <p:cNvSpPr/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01" name="Google Shape;2001;g1f5d965ad35_0_2009"/>
          <p:cNvSpPr txBox="1"/>
          <p:nvPr>
            <p:ph type="body" idx="1"/>
          </p:nvPr>
        </p:nvSpPr>
        <p:spPr>
          <a:xfrm>
            <a:off x="4524864" y="1268948"/>
            <a:ext cx="4399800" cy="3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02" name="Google Shape;2002;g1f5d965ad35_0_2009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03" name="Google Shape;2003;g1f5d965ad35_0_200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2004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5" name="Google Shape;2005;g1f5d965ad35_0_201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06" name="Google Shape;2006;g1f5d965ad35_0_2019"/>
          <p:cNvSpPr/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07" name="Google Shape;2007;g1f5d965ad35_0_2019"/>
          <p:cNvSpPr/>
          <p:nvPr/>
        </p:nvSpPr>
        <p:spPr>
          <a:xfrm>
            <a:off x="-1" y="1178120"/>
            <a:ext cx="4781700" cy="333390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08" name="Google Shape;2008;g1f5d965ad35_0_2019"/>
          <p:cNvSpPr txBox="1"/>
          <p:nvPr>
            <p:ph type="body" idx="1"/>
          </p:nvPr>
        </p:nvSpPr>
        <p:spPr>
          <a:xfrm>
            <a:off x="135731" y="1388586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09" name="Google Shape;2009;g1f5d965ad35_0_2019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10" name="Google Shape;2010;g1f5d965ad35_0_201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201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2" name="Google Shape;2012;g1f5d965ad35_0_202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13" name="Google Shape;2013;g1f5d965ad35_0_2026"/>
          <p:cNvSpPr/>
          <p:nvPr/>
        </p:nvSpPr>
        <p:spPr>
          <a:xfrm>
            <a:off x="4135880" y="856040"/>
            <a:ext cx="142500" cy="8793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14" name="Google Shape;2014;g1f5d965ad35_0_2026"/>
          <p:cNvSpPr/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15" name="Google Shape;2015;g1f5d965ad35_0_2026"/>
          <p:cNvSpPr txBox="1"/>
          <p:nvPr>
            <p:ph type="body" idx="1"/>
          </p:nvPr>
        </p:nvSpPr>
        <p:spPr>
          <a:xfrm>
            <a:off x="4480014" y="1685925"/>
            <a:ext cx="4444500" cy="24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16" name="Google Shape;2016;g1f5d965ad35_0_2026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17" name="Google Shape;2017;g1f5d965ad35_0_202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2018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9" name="Google Shape;2019;g1f5d965ad35_0_20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20" name="Google Shape;2020;g1f5d965ad35_0_2033"/>
          <p:cNvSpPr/>
          <p:nvPr/>
        </p:nvSpPr>
        <p:spPr>
          <a:xfrm>
            <a:off x="3817856" y="656889"/>
            <a:ext cx="143700" cy="34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21" name="Google Shape;2021;g1f5d965ad35_0_2033"/>
          <p:cNvSpPr/>
          <p:nvPr>
            <p:ph type="pic" idx="2"/>
          </p:nvPr>
        </p:nvSpPr>
        <p:spPr>
          <a:xfrm>
            <a:off x="235670" y="0"/>
            <a:ext cx="35823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2" name="Google Shape;2022;g1f5d965ad35_0_2033"/>
          <p:cNvSpPr txBox="1"/>
          <p:nvPr>
            <p:ph type="title"/>
          </p:nvPr>
        </p:nvSpPr>
        <p:spPr>
          <a:xfrm>
            <a:off x="4079869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23" name="Google Shape;2023;g1f5d965ad35_0_2033"/>
          <p:cNvSpPr txBox="1"/>
          <p:nvPr>
            <p:ph type="body" idx="1"/>
          </p:nvPr>
        </p:nvSpPr>
        <p:spPr>
          <a:xfrm>
            <a:off x="4079868" y="1539292"/>
            <a:ext cx="46881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2024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g1f5d965ad35_0_2039"/>
          <p:cNvSpPr/>
          <p:nvPr/>
        </p:nvSpPr>
        <p:spPr>
          <a:xfrm>
            <a:off x="5312964" y="0"/>
            <a:ext cx="3831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26" name="Google Shape;2026;g1f5d965ad35_0_203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027" name="Google Shape;2027;g1f5d965ad35_0_2039"/>
          <p:cNvSpPr/>
          <p:nvPr/>
        </p:nvSpPr>
        <p:spPr>
          <a:xfrm>
            <a:off x="5302804" y="575609"/>
            <a:ext cx="1437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28" name="Google Shape;2028;g1f5d965ad35_0_2039"/>
          <p:cNvSpPr/>
          <p:nvPr>
            <p:ph type="pic" idx="2"/>
          </p:nvPr>
        </p:nvSpPr>
        <p:spPr>
          <a:xfrm>
            <a:off x="-1" y="0"/>
            <a:ext cx="5313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9" name="Google Shape;2029;g1f5d965ad35_0_2039"/>
          <p:cNvSpPr txBox="1"/>
          <p:nvPr>
            <p:ph type="title"/>
          </p:nvPr>
        </p:nvSpPr>
        <p:spPr>
          <a:xfrm>
            <a:off x="5564817" y="575609"/>
            <a:ext cx="3405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30" name="Google Shape;2030;g1f5d965ad35_0_2039"/>
          <p:cNvSpPr txBox="1"/>
          <p:nvPr>
            <p:ph type="body" idx="1"/>
          </p:nvPr>
        </p:nvSpPr>
        <p:spPr>
          <a:xfrm>
            <a:off x="5564818" y="1254812"/>
            <a:ext cx="3452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203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1f5d965ad35_0_2046"/>
          <p:cNvSpPr/>
          <p:nvPr/>
        </p:nvSpPr>
        <p:spPr>
          <a:xfrm>
            <a:off x="0" y="-1"/>
            <a:ext cx="4898700" cy="51435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033" name="Google Shape;2033;g1f5d965ad35_0_2046"/>
          <p:cNvPicPr preferRelativeResize="0"/>
          <p:nvPr/>
        </p:nvPicPr>
        <p:blipFill rotWithShape="1">
          <a:blip r:embed="rId2"/>
          <a:srcRect l="20636" r="24169"/>
          <a:stretch>
            <a:fillRect/>
          </a:stretch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4" name="Google Shape;2034;g1f5d965ad35_0_204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35" name="Google Shape;2035;g1f5d965ad35_0_2046"/>
          <p:cNvSpPr/>
          <p:nvPr/>
        </p:nvSpPr>
        <p:spPr>
          <a:xfrm>
            <a:off x="0" y="378373"/>
            <a:ext cx="3866400" cy="461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36" name="Google Shape;2036;g1f5d965ad35_0_2046"/>
          <p:cNvSpPr txBox="1"/>
          <p:nvPr>
            <p:ph type="title"/>
          </p:nvPr>
        </p:nvSpPr>
        <p:spPr>
          <a:xfrm>
            <a:off x="144711" y="436897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37" name="Google Shape;2037;g1f5d965ad35_0_2046"/>
          <p:cNvSpPr txBox="1"/>
          <p:nvPr>
            <p:ph type="body" idx="1"/>
          </p:nvPr>
        </p:nvSpPr>
        <p:spPr>
          <a:xfrm>
            <a:off x="144711" y="1422475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38" name="Google Shape;2038;g1f5d965ad35_0_2046"/>
          <p:cNvSpPr txBox="1"/>
          <p:nvPr>
            <p:ph type="body" idx="2"/>
          </p:nvPr>
        </p:nvSpPr>
        <p:spPr>
          <a:xfrm>
            <a:off x="144711" y="954389"/>
            <a:ext cx="43431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 panose="020B0604020202020204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2039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0" name="Google Shape;2040;g1f5d965ad35_0_2054"/>
          <p:cNvGrpSpPr/>
          <p:nvPr/>
        </p:nvGrpSpPr>
        <p:grpSpPr>
          <a:xfrm>
            <a:off x="2494459" y="494318"/>
            <a:ext cx="4154881" cy="4154881"/>
            <a:chOff x="2119847" y="-36707"/>
            <a:chExt cx="5217079" cy="5217079"/>
          </a:xfrm>
        </p:grpSpPr>
        <p:sp>
          <p:nvSpPr>
            <p:cNvPr id="2041" name="Google Shape;2041;g1f5d965ad35_0_2054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42" name="Google Shape;2042;g1f5d965ad35_0_2054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2043" name="Google Shape;2043;g1f5d965ad35_0_2054"/>
            <p:cNvGrpSpPr/>
            <p:nvPr/>
          </p:nvGrpSpPr>
          <p:grpSpPr>
            <a:xfrm>
              <a:off x="2119847" y="-36707"/>
              <a:ext cx="5217079" cy="5217079"/>
              <a:chOff x="2334961" y="334819"/>
              <a:chExt cx="4626300" cy="4626300"/>
            </a:xfrm>
          </p:grpSpPr>
          <p:grpSp>
            <p:nvGrpSpPr>
              <p:cNvPr id="2044" name="Google Shape;2044;g1f5d965ad35_0_2054"/>
              <p:cNvGrpSpPr/>
              <p:nvPr/>
            </p:nvGrpSpPr>
            <p:grpSpPr>
              <a:xfrm>
                <a:off x="2334961" y="334819"/>
                <a:ext cx="4626300" cy="4626300"/>
                <a:chOff x="2334961" y="334819"/>
                <a:chExt cx="4626300" cy="4626300"/>
              </a:xfrm>
            </p:grpSpPr>
            <p:sp>
              <p:nvSpPr>
                <p:cNvPr id="2045" name="Google Shape;2045;g1f5d965ad35_0_2054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6" name="Google Shape;2046;g1f5d965ad35_0_2054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7" name="Google Shape;2047;g1f5d965ad35_0_2054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48" name="Google Shape;2048;g1f5d965ad35_0_2054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49" name="Google Shape;2049;g1f5d965ad35_0_2054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050" name="Google Shape;2050;g1f5d965ad35_0_2054"/>
          <p:cNvSpPr txBox="1"/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205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oogle Shape;2052;g1f5d965ad35_0_2066"/>
          <p:cNvGrpSpPr/>
          <p:nvPr/>
        </p:nvGrpSpPr>
        <p:grpSpPr>
          <a:xfrm>
            <a:off x="2494460" y="494318"/>
            <a:ext cx="4154881" cy="4154881"/>
            <a:chOff x="2119847" y="-36707"/>
            <a:chExt cx="5217079" cy="5217079"/>
          </a:xfrm>
        </p:grpSpPr>
        <p:sp>
          <p:nvSpPr>
            <p:cNvPr id="2053" name="Google Shape;2053;g1f5d965ad35_0_2066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054" name="Google Shape;2054;g1f5d965ad35_0_2066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055" name="Google Shape;2055;g1f5d965ad35_0_2066"/>
            <p:cNvGrpSpPr/>
            <p:nvPr/>
          </p:nvGrpSpPr>
          <p:grpSpPr>
            <a:xfrm>
              <a:off x="2119847" y="-36707"/>
              <a:ext cx="5217079" cy="5217079"/>
              <a:chOff x="2334961" y="334819"/>
              <a:chExt cx="4626300" cy="4626300"/>
            </a:xfrm>
          </p:grpSpPr>
          <p:grpSp>
            <p:nvGrpSpPr>
              <p:cNvPr id="2056" name="Google Shape;2056;g1f5d965ad35_0_2066"/>
              <p:cNvGrpSpPr/>
              <p:nvPr/>
            </p:nvGrpSpPr>
            <p:grpSpPr>
              <a:xfrm>
                <a:off x="2334961" y="334819"/>
                <a:ext cx="4626300" cy="4626300"/>
                <a:chOff x="2334961" y="334819"/>
                <a:chExt cx="4626300" cy="4626300"/>
              </a:xfrm>
            </p:grpSpPr>
            <p:sp>
              <p:nvSpPr>
                <p:cNvPr id="2057" name="Google Shape;2057;g1f5d965ad35_0_2066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8" name="Google Shape;2058;g1f5d965ad35_0_2066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9" name="Google Shape;2059;g1f5d965ad35_0_2066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60" name="Google Shape;2060;g1f5d965ad35_0_2066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61" name="Google Shape;2061;g1f5d965ad35_0_2066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062" name="Google Shape;2062;g1f5d965ad35_0_2066"/>
          <p:cNvSpPr txBox="1"/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2063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Google Shape;2064;g1f5d965ad35_0_207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924496" y="901633"/>
            <a:ext cx="3295009" cy="3449031"/>
          </a:xfrm>
          <a:prstGeom prst="rect">
            <a:avLst/>
          </a:prstGeom>
          <a:noFill/>
          <a:ln>
            <a:noFill/>
          </a:ln>
        </p:spPr>
      </p:pic>
      <p:sp>
        <p:nvSpPr>
          <p:cNvPr id="2065" name="Google Shape;2065;g1f5d965ad35_0_2078"/>
          <p:cNvSpPr txBox="1"/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7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" name="Google Shape;110;p22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1" name="Google Shape;111;p227"/>
          <p:cNvSpPr txBox="1"/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2066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7" name="Google Shape;2067;g1f5d965ad35_0_208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068" name="Google Shape;2068;g1f5d965ad35_0_2081"/>
          <p:cNvSpPr txBox="1"/>
          <p:nvPr>
            <p:ph type="body" idx="1"/>
          </p:nvPr>
        </p:nvSpPr>
        <p:spPr>
          <a:xfrm>
            <a:off x="3028189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2069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0" name="Google Shape;2070;g1f5d965ad35_0_2084" descr="Ic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071" name="Google Shape;2071;g1f5d965ad35_0_2084"/>
          <p:cNvSpPr txBox="1"/>
          <p:nvPr>
            <p:ph type="body" idx="1"/>
          </p:nvPr>
        </p:nvSpPr>
        <p:spPr>
          <a:xfrm>
            <a:off x="3117397" y="2666490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72" name="Google Shape;2072;g1f5d965ad35_0_2084"/>
          <p:cNvSpPr txBox="1"/>
          <p:nvPr>
            <p:ph type="body" idx="2"/>
          </p:nvPr>
        </p:nvSpPr>
        <p:spPr>
          <a:xfrm>
            <a:off x="2894151" y="1477631"/>
            <a:ext cx="15105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2073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4" name="Google Shape;2074;g1f5d965ad35_0_208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75" name="Google Shape;2075;g1f5d965ad35_0_2088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76" name="Google Shape;2076;g1f5d965ad35_0_2088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7" name="Google Shape;2077;g1f5d965ad35_0_2088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8" name="Google Shape;2078;g1f5d965ad35_0_2088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79" name="Google Shape;2079;g1f5d965ad35_0_2088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0" name="Google Shape;2080;g1f5d965ad35_0_2088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1" name="Google Shape;2081;g1f5d965ad35_0_2088"/>
          <p:cNvSpPr txBox="1"/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82" name="Google Shape;2082;g1f5d965ad35_0_2088"/>
          <p:cNvSpPr txBox="1"/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83" name="Google Shape;2083;g1f5d965ad35_0_2088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84" name="Google Shape;2084;g1f5d965ad35_0_20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2085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6" name="Google Shape;2086;g1f5d965ad35_0_210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87" name="Google Shape;2087;g1f5d965ad35_0_2100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88" name="Google Shape;2088;g1f5d965ad35_0_2100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9" name="Google Shape;2089;g1f5d965ad35_0_2100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0" name="Google Shape;2090;g1f5d965ad35_0_2100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91" name="Google Shape;2091;g1f5d965ad35_0_2100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2" name="Google Shape;2092;g1f5d965ad35_0_2100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3" name="Google Shape;2093;g1f5d965ad35_0_2100"/>
          <p:cNvSpPr txBox="1"/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94" name="Google Shape;2094;g1f5d965ad35_0_2100"/>
          <p:cNvSpPr txBox="1"/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95" name="Google Shape;2095;g1f5d965ad35_0_2100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96" name="Google Shape;2096;g1f5d965ad35_0_210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2097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8" name="Google Shape;2098;g1f5d965ad35_0_211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9" name="Google Shape;2099;g1f5d965ad35_0_2112"/>
          <p:cNvCxnSpPr/>
          <p:nvPr/>
        </p:nvCxnSpPr>
        <p:spPr>
          <a:xfrm>
            <a:off x="0" y="2140589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100" name="Google Shape;2100;g1f5d965ad35_0_2112"/>
          <p:cNvGrpSpPr/>
          <p:nvPr/>
        </p:nvGrpSpPr>
        <p:grpSpPr>
          <a:xfrm>
            <a:off x="2257325" y="1861278"/>
            <a:ext cx="560400" cy="825181"/>
            <a:chOff x="2257325" y="1871217"/>
            <a:chExt cx="560400" cy="825181"/>
          </a:xfrm>
        </p:grpSpPr>
        <p:sp>
          <p:nvSpPr>
            <p:cNvPr id="2101" name="Google Shape;2101;g1f5d965ad35_0_2112"/>
            <p:cNvSpPr/>
            <p:nvPr/>
          </p:nvSpPr>
          <p:spPr>
            <a:xfrm rot="2700000">
              <a:off x="2339394" y="1953286"/>
              <a:ext cx="396263" cy="39626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2" name="Google Shape;2102;g1f5d965ad35_0_2112"/>
            <p:cNvSpPr/>
            <p:nvPr/>
          </p:nvSpPr>
          <p:spPr>
            <a:xfrm rot="2700000">
              <a:off x="2339394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3" name="Google Shape;2103;g1f5d965ad35_0_2112"/>
            <p:cNvCxnSpPr/>
            <p:nvPr/>
          </p:nvCxnSpPr>
          <p:spPr>
            <a:xfrm>
              <a:off x="2537525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4" name="Google Shape;2104;g1f5d965ad35_0_2112"/>
            <p:cNvSpPr/>
            <p:nvPr/>
          </p:nvSpPr>
          <p:spPr>
            <a:xfrm rot="2700000">
              <a:off x="2416398" y="2138970"/>
              <a:ext cx="242255" cy="242255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105" name="Google Shape;2105;g1f5d965ad35_0_2112"/>
          <p:cNvGrpSpPr/>
          <p:nvPr/>
        </p:nvGrpSpPr>
        <p:grpSpPr>
          <a:xfrm>
            <a:off x="6326276" y="1861278"/>
            <a:ext cx="560400" cy="825181"/>
            <a:chOff x="6326276" y="1871217"/>
            <a:chExt cx="560400" cy="825181"/>
          </a:xfrm>
        </p:grpSpPr>
        <p:sp>
          <p:nvSpPr>
            <p:cNvPr id="2106" name="Google Shape;2106;g1f5d965ad35_0_2112"/>
            <p:cNvSpPr/>
            <p:nvPr/>
          </p:nvSpPr>
          <p:spPr>
            <a:xfrm rot="2700000">
              <a:off x="6408345" y="1953286"/>
              <a:ext cx="396263" cy="3962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7" name="Google Shape;2107;g1f5d965ad35_0_2112"/>
            <p:cNvSpPr/>
            <p:nvPr/>
          </p:nvSpPr>
          <p:spPr>
            <a:xfrm rot="2700000">
              <a:off x="6408345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8" name="Google Shape;2108;g1f5d965ad35_0_2112"/>
            <p:cNvCxnSpPr/>
            <p:nvPr/>
          </p:nvCxnSpPr>
          <p:spPr>
            <a:xfrm>
              <a:off x="6606476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9" name="Google Shape;2109;g1f5d965ad35_0_2112"/>
            <p:cNvSpPr/>
            <p:nvPr/>
          </p:nvSpPr>
          <p:spPr>
            <a:xfrm rot="2700000">
              <a:off x="6485349" y="2138970"/>
              <a:ext cx="242255" cy="242255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110" name="Google Shape;2110;g1f5d965ad35_0_2112"/>
          <p:cNvSpPr txBox="1"/>
          <p:nvPr>
            <p:ph type="body" idx="1"/>
          </p:nvPr>
        </p:nvSpPr>
        <p:spPr>
          <a:xfrm>
            <a:off x="108292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11" name="Google Shape;2111;g1f5d965ad35_0_2112"/>
          <p:cNvSpPr txBox="1"/>
          <p:nvPr>
            <p:ph type="body" idx="2"/>
          </p:nvPr>
        </p:nvSpPr>
        <p:spPr>
          <a:xfrm>
            <a:off x="515187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12" name="Google Shape;2112;g1f5d965ad35_0_2112"/>
          <p:cNvSpPr txBox="1"/>
          <p:nvPr>
            <p:ph type="body" idx="3"/>
          </p:nvPr>
        </p:nvSpPr>
        <p:spPr>
          <a:xfrm>
            <a:off x="108292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13" name="Google Shape;2113;g1f5d965ad35_0_2112"/>
          <p:cNvSpPr txBox="1"/>
          <p:nvPr>
            <p:ph type="body" idx="4"/>
          </p:nvPr>
        </p:nvSpPr>
        <p:spPr>
          <a:xfrm>
            <a:off x="515187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14" name="Google Shape;2114;g1f5d965ad35_0_2112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15" name="Google Shape;2115;g1f5d965ad35_0_211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2116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7" name="Google Shape;2117;g1f5d965ad35_0_213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118" name="Google Shape;2118;g1f5d965ad35_0_2131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19" name="Google Shape;2119;g1f5d965ad35_0_2131"/>
          <p:cNvSpPr/>
          <p:nvPr/>
        </p:nvSpPr>
        <p:spPr>
          <a:xfrm>
            <a:off x="919659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0" name="Google Shape;2120;g1f5d965ad35_0_2131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1" name="Google Shape;2121;g1f5d965ad35_0_2131"/>
          <p:cNvSpPr txBox="1"/>
          <p:nvPr>
            <p:ph type="body" idx="1"/>
          </p:nvPr>
        </p:nvSpPr>
        <p:spPr>
          <a:xfrm>
            <a:off x="1086864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22" name="Google Shape;2122;g1f5d965ad35_0_2131"/>
          <p:cNvSpPr/>
          <p:nvPr/>
        </p:nvSpPr>
        <p:spPr>
          <a:xfrm>
            <a:off x="3465552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23" name="Google Shape;2123;g1f5d965ad35_0_2131"/>
          <p:cNvSpPr/>
          <p:nvPr/>
        </p:nvSpPr>
        <p:spPr>
          <a:xfrm>
            <a:off x="3889103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4" name="Google Shape;2124;g1f5d965ad35_0_2131"/>
          <p:cNvSpPr txBox="1"/>
          <p:nvPr/>
        </p:nvSpPr>
        <p:spPr>
          <a:xfrm>
            <a:off x="3457696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5" name="Google Shape;2125;g1f5d965ad35_0_2131"/>
          <p:cNvSpPr txBox="1"/>
          <p:nvPr>
            <p:ph type="body" idx="2"/>
          </p:nvPr>
        </p:nvSpPr>
        <p:spPr>
          <a:xfrm>
            <a:off x="4056308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26" name="Google Shape;2126;g1f5d965ad35_0_2131"/>
          <p:cNvSpPr/>
          <p:nvPr/>
        </p:nvSpPr>
        <p:spPr>
          <a:xfrm>
            <a:off x="6434995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27" name="Google Shape;2127;g1f5d965ad35_0_2131"/>
          <p:cNvSpPr/>
          <p:nvPr/>
        </p:nvSpPr>
        <p:spPr>
          <a:xfrm>
            <a:off x="6858546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8" name="Google Shape;2128;g1f5d965ad35_0_2131"/>
          <p:cNvSpPr txBox="1"/>
          <p:nvPr/>
        </p:nvSpPr>
        <p:spPr>
          <a:xfrm>
            <a:off x="6427139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9" name="Google Shape;2129;g1f5d965ad35_0_2131"/>
          <p:cNvSpPr txBox="1"/>
          <p:nvPr>
            <p:ph type="body" idx="3"/>
          </p:nvPr>
        </p:nvSpPr>
        <p:spPr>
          <a:xfrm>
            <a:off x="7025751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30" name="Google Shape;2130;g1f5d965ad35_0_213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31" name="Google Shape;2131;g1f5d965ad35_0_21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2132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3" name="Google Shape;2133;g1f5d965ad35_0_214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4" name="Google Shape;2134;g1f5d965ad35_0_2147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35" name="Google Shape;2135;g1f5d965ad35_0_2147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36" name="Google Shape;2136;g1f5d965ad35_0_2147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37" name="Google Shape;2137;g1f5d965ad35_0_2147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38" name="Google Shape;2138;g1f5d965ad35_0_2147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39" name="Google Shape;2139;g1f5d965ad35_0_2147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40" name="Google Shape;2140;g1f5d965ad35_0_2147"/>
          <p:cNvSpPr txBox="1"/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41" name="Google Shape;2141;g1f5d965ad35_0_2147"/>
          <p:cNvSpPr txBox="1"/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42" name="Google Shape;2142;g1f5d965ad35_0_2147"/>
          <p:cNvSpPr txBox="1"/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43" name="Google Shape;2143;g1f5d965ad35_0_2147"/>
          <p:cNvSpPr txBox="1"/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44" name="Google Shape;2144;g1f5d965ad35_0_2147"/>
          <p:cNvSpPr/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5" name="Google Shape;2145;g1f5d965ad35_0_2147"/>
          <p:cNvSpPr/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6" name="Google Shape;2146;g1f5d965ad35_0_2147"/>
          <p:cNvSpPr/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7" name="Google Shape;2147;g1f5d965ad35_0_2147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48" name="Google Shape;2148;g1f5d965ad35_0_21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2149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" name="Google Shape;2150;g1f5d965ad35_0_216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51" name="Google Shape;2151;g1f5d965ad35_0_2164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52" name="Google Shape;2152;g1f5d965ad35_0_2164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53" name="Google Shape;2153;g1f5d965ad35_0_2164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54" name="Google Shape;2154;g1f5d965ad35_0_2164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55" name="Google Shape;2155;g1f5d965ad35_0_2164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56" name="Google Shape;2156;g1f5d965ad35_0_2164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57" name="Google Shape;2157;g1f5d965ad35_0_2164"/>
          <p:cNvSpPr txBox="1"/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58" name="Google Shape;2158;g1f5d965ad35_0_2164"/>
          <p:cNvSpPr txBox="1"/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59" name="Google Shape;2159;g1f5d965ad35_0_2164"/>
          <p:cNvSpPr txBox="1"/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60" name="Google Shape;2160;g1f5d965ad35_0_2164"/>
          <p:cNvSpPr txBox="1"/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61" name="Google Shape;2161;g1f5d965ad35_0_2164"/>
          <p:cNvSpPr/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2" name="Google Shape;2162;g1f5d965ad35_0_2164"/>
          <p:cNvSpPr/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3" name="Google Shape;2163;g1f5d965ad35_0_2164"/>
          <p:cNvSpPr/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4" name="Google Shape;2164;g1f5d965ad35_0_2164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65" name="Google Shape;2165;g1f5d965ad35_0_216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2166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7" name="Google Shape;2167;g1f5d965ad35_0_218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68" name="Google Shape;2168;g1f5d965ad35_0_218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69" name="Google Shape;2169;g1f5d965ad35_0_218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70" name="Google Shape;2170;g1f5d965ad35_0_218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71" name="Google Shape;2171;g1f5d965ad35_0_218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72" name="Google Shape;2172;g1f5d965ad35_0_218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73" name="Google Shape;2173;g1f5d965ad35_0_218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74" name="Google Shape;2174;g1f5d965ad35_0_2181"/>
          <p:cNvSpPr txBox="1"/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75" name="Google Shape;2175;g1f5d965ad35_0_2181"/>
          <p:cNvSpPr txBox="1"/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76" name="Google Shape;2176;g1f5d965ad35_0_2181"/>
          <p:cNvSpPr txBox="1"/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77" name="Google Shape;2177;g1f5d965ad35_0_2181"/>
          <p:cNvSpPr txBox="1"/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78" name="Google Shape;2178;g1f5d965ad35_0_2181"/>
          <p:cNvSpPr/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79" name="Google Shape;2179;g1f5d965ad35_0_2181"/>
          <p:cNvSpPr/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0" name="Google Shape;2180;g1f5d965ad35_0_2181"/>
          <p:cNvSpPr/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1" name="Google Shape;2181;g1f5d965ad35_0_218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82" name="Google Shape;2182;g1f5d965ad35_0_21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2183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4" name="Google Shape;2184;g1f5d965ad35_0_219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5" name="Google Shape;2185;g1f5d965ad35_0_2198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86" name="Google Shape;2186;g1f5d965ad35_0_2198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87" name="Google Shape;2187;g1f5d965ad35_0_2198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88" name="Google Shape;2188;g1f5d965ad35_0_2198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89" name="Google Shape;2189;g1f5d965ad35_0_2198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90" name="Google Shape;2190;g1f5d965ad35_0_2198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91" name="Google Shape;2191;g1f5d965ad35_0_2198"/>
          <p:cNvSpPr txBox="1"/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92" name="Google Shape;2192;g1f5d965ad35_0_2198"/>
          <p:cNvSpPr txBox="1"/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93" name="Google Shape;2193;g1f5d965ad35_0_2198"/>
          <p:cNvSpPr txBox="1"/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94" name="Google Shape;2194;g1f5d965ad35_0_2198"/>
          <p:cNvSpPr txBox="1"/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95" name="Google Shape;2195;g1f5d965ad35_0_2198"/>
          <p:cNvSpPr/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6" name="Google Shape;2196;g1f5d965ad35_0_2198"/>
          <p:cNvSpPr/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7" name="Google Shape;2197;g1f5d965ad35_0_2198"/>
          <p:cNvSpPr/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8" name="Google Shape;2198;g1f5d965ad35_0_2198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99" name="Google Shape;2199;g1f5d965ad35_0_219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8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5" name="Google Shape;115;p22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228"/>
          <p:cNvSpPr txBox="1"/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17" name="Google Shape;117;p228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8" name="Google Shape;118;p228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325914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8"/>
          <p:cNvSpPr txBox="1"/>
          <p:nvPr>
            <p:ph type="body" idx="2"/>
          </p:nvPr>
        </p:nvSpPr>
        <p:spPr>
          <a:xfrm>
            <a:off x="2552068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2200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" name="Google Shape;2201;g1f5d965ad35_0_221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02" name="Google Shape;2202;g1f5d965ad35_0_2215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203" name="Google Shape;2203;g1f5d965ad35_0_221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04" name="Google Shape;2204;g1f5d965ad35_0_2215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05" name="Google Shape;2205;g1f5d965ad35_0_2215"/>
          <p:cNvSpPr txBox="1"/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06" name="Google Shape;2206;g1f5d965ad35_0_2215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07" name="Google Shape;2207;g1f5d965ad35_0_2215"/>
          <p:cNvSpPr txBox="1"/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08" name="Google Shape;2208;g1f5d965ad35_0_2215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09" name="Google Shape;2209;g1f5d965ad35_0_2215"/>
          <p:cNvSpPr txBox="1"/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10" name="Google Shape;2210;g1f5d965ad35_0_2215"/>
          <p:cNvSpPr/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1" name="Google Shape;2211;g1f5d965ad35_0_2215"/>
          <p:cNvSpPr/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2" name="Google Shape;2212;g1f5d965ad35_0_2215"/>
          <p:cNvSpPr/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3" name="Google Shape;2213;g1f5d965ad35_0_2215"/>
          <p:cNvSpPr txBox="1"/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14" name="Google Shape;2214;g1f5d965ad35_0_2215"/>
          <p:cNvSpPr txBox="1"/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15" name="Google Shape;2215;g1f5d965ad35_0_2215"/>
          <p:cNvSpPr txBox="1"/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16" name="Google Shape;2216;g1f5d965ad35_0_2215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17" name="Google Shape;2217;g1f5d965ad35_0_221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2218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9" name="Google Shape;2219;g1f5d965ad35_0_22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20" name="Google Shape;2220;g1f5d965ad35_0_2233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221" name="Google Shape;2221;g1f5d965ad35_0_2233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22" name="Google Shape;2222;g1f5d965ad35_0_2233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23" name="Google Shape;2223;g1f5d965ad35_0_2233"/>
          <p:cNvSpPr txBox="1"/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24" name="Google Shape;2224;g1f5d965ad35_0_2233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25" name="Google Shape;2225;g1f5d965ad35_0_2233"/>
          <p:cNvSpPr txBox="1"/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26" name="Google Shape;2226;g1f5d965ad35_0_2233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27" name="Google Shape;2227;g1f5d965ad35_0_2233"/>
          <p:cNvSpPr txBox="1"/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28" name="Google Shape;2228;g1f5d965ad35_0_2233"/>
          <p:cNvSpPr/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29" name="Google Shape;2229;g1f5d965ad35_0_2233"/>
          <p:cNvSpPr/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0" name="Google Shape;2230;g1f5d965ad35_0_2233"/>
          <p:cNvSpPr/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1" name="Google Shape;2231;g1f5d965ad35_0_2233"/>
          <p:cNvSpPr txBox="1"/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32" name="Google Shape;2232;g1f5d965ad35_0_2233"/>
          <p:cNvSpPr txBox="1"/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33" name="Google Shape;2233;g1f5d965ad35_0_2233"/>
          <p:cNvSpPr txBox="1"/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34" name="Google Shape;2234;g1f5d965ad35_0_2233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35" name="Google Shape;2235;g1f5d965ad35_0_22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2236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7" name="Google Shape;2237;g1f5d965ad35_0_225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38" name="Google Shape;2238;g1f5d965ad35_0_2251"/>
          <p:cNvSpPr/>
          <p:nvPr/>
        </p:nvSpPr>
        <p:spPr>
          <a:xfrm>
            <a:off x="1369704" y="2023249"/>
            <a:ext cx="6404700" cy="4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2239" name="Google Shape;2239;g1f5d965ad35_0_2251"/>
          <p:cNvGrpSpPr/>
          <p:nvPr/>
        </p:nvGrpSpPr>
        <p:grpSpPr>
          <a:xfrm>
            <a:off x="865742" y="1720353"/>
            <a:ext cx="7412606" cy="894892"/>
            <a:chOff x="865742" y="1720353"/>
            <a:chExt cx="7412606" cy="894892"/>
          </a:xfrm>
        </p:grpSpPr>
        <p:grpSp>
          <p:nvGrpSpPr>
            <p:cNvPr id="2240" name="Google Shape;2240;g1f5d965ad35_0_2251"/>
            <p:cNvGrpSpPr/>
            <p:nvPr/>
          </p:nvGrpSpPr>
          <p:grpSpPr>
            <a:xfrm>
              <a:off x="3119411" y="1720353"/>
              <a:ext cx="651600" cy="894892"/>
              <a:chOff x="2980317" y="2014294"/>
              <a:chExt cx="651600" cy="894892"/>
            </a:xfrm>
          </p:grpSpPr>
          <p:cxnSp>
            <p:nvCxnSpPr>
              <p:cNvPr id="2241" name="Google Shape;2241;g1f5d965ad35_0_2251"/>
              <p:cNvCxnSpPr>
                <a:endCxn id="2242" idx="4"/>
              </p:cNvCxnSpPr>
              <p:nvPr/>
            </p:nvCxnSpPr>
            <p:spPr>
              <a:xfrm rot="10800000">
                <a:off x="3306109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3" name="Google Shape;2243;g1f5d965ad35_0_2251"/>
              <p:cNvSpPr/>
              <p:nvPr/>
            </p:nvSpPr>
            <p:spPr>
              <a:xfrm>
                <a:off x="2980317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2" name="Google Shape;2242;g1f5d965ad35_0_2251"/>
              <p:cNvSpPr/>
              <p:nvPr/>
            </p:nvSpPr>
            <p:spPr>
              <a:xfrm>
                <a:off x="3051109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lang="en-US" sz="1400" b="1" i="0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244" name="Google Shape;2244;g1f5d965ad35_0_2251"/>
            <p:cNvGrpSpPr/>
            <p:nvPr/>
          </p:nvGrpSpPr>
          <p:grpSpPr>
            <a:xfrm>
              <a:off x="5373080" y="1720353"/>
              <a:ext cx="651600" cy="894892"/>
              <a:chOff x="5071929" y="2014294"/>
              <a:chExt cx="651600" cy="894892"/>
            </a:xfrm>
          </p:grpSpPr>
          <p:cxnSp>
            <p:nvCxnSpPr>
              <p:cNvPr id="2245" name="Google Shape;2245;g1f5d965ad35_0_2251"/>
              <p:cNvCxnSpPr>
                <a:endCxn id="2246" idx="4"/>
              </p:cNvCxnSpPr>
              <p:nvPr/>
            </p:nvCxnSpPr>
            <p:spPr>
              <a:xfrm rot="10800000">
                <a:off x="5397721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7" name="Google Shape;2247;g1f5d965ad35_0_2251"/>
              <p:cNvSpPr/>
              <p:nvPr/>
            </p:nvSpPr>
            <p:spPr>
              <a:xfrm>
                <a:off x="5071929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6" name="Google Shape;2246;g1f5d965ad35_0_2251"/>
              <p:cNvSpPr/>
              <p:nvPr/>
            </p:nvSpPr>
            <p:spPr>
              <a:xfrm>
                <a:off x="5142721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lang="en-US" sz="1400" b="1" i="0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248" name="Google Shape;2248;g1f5d965ad35_0_2251"/>
            <p:cNvGrpSpPr/>
            <p:nvPr/>
          </p:nvGrpSpPr>
          <p:grpSpPr>
            <a:xfrm>
              <a:off x="7626748" y="1720353"/>
              <a:ext cx="651600" cy="894892"/>
              <a:chOff x="7469822" y="2014294"/>
              <a:chExt cx="651600" cy="894892"/>
            </a:xfrm>
          </p:grpSpPr>
          <p:cxnSp>
            <p:nvCxnSpPr>
              <p:cNvPr id="2249" name="Google Shape;2249;g1f5d965ad35_0_2251"/>
              <p:cNvCxnSpPr>
                <a:endCxn id="2250" idx="4"/>
              </p:cNvCxnSpPr>
              <p:nvPr/>
            </p:nvCxnSpPr>
            <p:spPr>
              <a:xfrm rot="10800000">
                <a:off x="7795614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1" name="Google Shape;2251;g1f5d965ad35_0_2251"/>
              <p:cNvSpPr/>
              <p:nvPr/>
            </p:nvSpPr>
            <p:spPr>
              <a:xfrm>
                <a:off x="7469822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0" name="Google Shape;2250;g1f5d965ad35_0_2251"/>
              <p:cNvSpPr/>
              <p:nvPr/>
            </p:nvSpPr>
            <p:spPr>
              <a:xfrm>
                <a:off x="7540614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lang="en-US" sz="1400" b="1" i="0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252" name="Google Shape;2252;g1f5d965ad35_0_2251"/>
            <p:cNvGrpSpPr/>
            <p:nvPr/>
          </p:nvGrpSpPr>
          <p:grpSpPr>
            <a:xfrm>
              <a:off x="865742" y="1720353"/>
              <a:ext cx="651600" cy="894892"/>
              <a:chOff x="888704" y="2014294"/>
              <a:chExt cx="651600" cy="894892"/>
            </a:xfrm>
          </p:grpSpPr>
          <p:cxnSp>
            <p:nvCxnSpPr>
              <p:cNvPr id="2253" name="Google Shape;2253;g1f5d965ad35_0_2251"/>
              <p:cNvCxnSpPr>
                <a:endCxn id="2254" idx="4"/>
              </p:cNvCxnSpPr>
              <p:nvPr/>
            </p:nvCxnSpPr>
            <p:spPr>
              <a:xfrm rot="10800000">
                <a:off x="1214496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5" name="Google Shape;2255;g1f5d965ad35_0_2251"/>
              <p:cNvSpPr/>
              <p:nvPr/>
            </p:nvSpPr>
            <p:spPr>
              <a:xfrm>
                <a:off x="888704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4" name="Google Shape;2254;g1f5d965ad35_0_2251"/>
              <p:cNvSpPr/>
              <p:nvPr/>
            </p:nvSpPr>
            <p:spPr>
              <a:xfrm>
                <a:off x="959496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lang="en-US" sz="1400" b="1" i="0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256" name="Google Shape;2256;g1f5d965ad35_0_2251"/>
          <p:cNvSpPr txBox="1"/>
          <p:nvPr>
            <p:ph type="body" idx="1"/>
          </p:nvPr>
        </p:nvSpPr>
        <p:spPr>
          <a:xfrm>
            <a:off x="2587791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57" name="Google Shape;2257;g1f5d965ad35_0_2251"/>
          <p:cNvSpPr txBox="1"/>
          <p:nvPr>
            <p:ph type="body" idx="2"/>
          </p:nvPr>
        </p:nvSpPr>
        <p:spPr>
          <a:xfrm>
            <a:off x="334122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58" name="Google Shape;2258;g1f5d965ad35_0_2251"/>
          <p:cNvSpPr txBox="1"/>
          <p:nvPr>
            <p:ph type="body" idx="3"/>
          </p:nvPr>
        </p:nvSpPr>
        <p:spPr>
          <a:xfrm>
            <a:off x="4841460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59" name="Google Shape;2259;g1f5d965ad35_0_2251"/>
          <p:cNvSpPr txBox="1"/>
          <p:nvPr>
            <p:ph type="body" idx="4"/>
          </p:nvPr>
        </p:nvSpPr>
        <p:spPr>
          <a:xfrm>
            <a:off x="7095128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60" name="Google Shape;2260;g1f5d965ad35_0_2251"/>
          <p:cNvSpPr txBox="1"/>
          <p:nvPr>
            <p:ph type="body" idx="5"/>
          </p:nvPr>
        </p:nvSpPr>
        <p:spPr>
          <a:xfrm>
            <a:off x="2587791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61" name="Google Shape;2261;g1f5d965ad35_0_2251"/>
          <p:cNvSpPr txBox="1"/>
          <p:nvPr>
            <p:ph type="body" idx="6"/>
          </p:nvPr>
        </p:nvSpPr>
        <p:spPr>
          <a:xfrm>
            <a:off x="334122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62" name="Google Shape;2262;g1f5d965ad35_0_2251"/>
          <p:cNvSpPr txBox="1"/>
          <p:nvPr>
            <p:ph type="body" idx="7"/>
          </p:nvPr>
        </p:nvSpPr>
        <p:spPr>
          <a:xfrm>
            <a:off x="4841460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63" name="Google Shape;2263;g1f5d965ad35_0_2251"/>
          <p:cNvSpPr txBox="1"/>
          <p:nvPr>
            <p:ph type="body" idx="8"/>
          </p:nvPr>
        </p:nvSpPr>
        <p:spPr>
          <a:xfrm>
            <a:off x="7095128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64" name="Google Shape;2264;g1f5d965ad35_0_225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65" name="Google Shape;2265;g1f5d965ad35_0_22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2266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7" name="Google Shape;2267;g1f5d965ad35_0_228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8" name="Google Shape;2268;g1f5d965ad35_0_2281"/>
          <p:cNvGrpSpPr/>
          <p:nvPr/>
        </p:nvGrpSpPr>
        <p:grpSpPr>
          <a:xfrm>
            <a:off x="1114581" y="3141131"/>
            <a:ext cx="175200" cy="1120023"/>
            <a:chOff x="973176" y="3197693"/>
            <a:chExt cx="175200" cy="1120023"/>
          </a:xfrm>
        </p:grpSpPr>
        <p:sp>
          <p:nvSpPr>
            <p:cNvPr id="2269" name="Google Shape;2269;g1f5d965ad35_0_2281"/>
            <p:cNvSpPr/>
            <p:nvPr/>
          </p:nvSpPr>
          <p:spPr>
            <a:xfrm>
              <a:off x="973176" y="3197693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2270" name="Google Shape;2270;g1f5d965ad35_0_2281"/>
            <p:cNvCxnSpPr/>
            <p:nvPr/>
          </p:nvCxnSpPr>
          <p:spPr>
            <a:xfrm>
              <a:off x="1060806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1" name="Google Shape;2271;g1f5d965ad35_0_2281"/>
          <p:cNvGrpSpPr/>
          <p:nvPr/>
        </p:nvGrpSpPr>
        <p:grpSpPr>
          <a:xfrm>
            <a:off x="5033439" y="1436374"/>
            <a:ext cx="175200" cy="1120023"/>
            <a:chOff x="4892034" y="1492936"/>
            <a:chExt cx="175200" cy="1120023"/>
          </a:xfrm>
        </p:grpSpPr>
        <p:sp>
          <p:nvSpPr>
            <p:cNvPr id="2272" name="Google Shape;2272;g1f5d965ad35_0_2281"/>
            <p:cNvSpPr/>
            <p:nvPr/>
          </p:nvSpPr>
          <p:spPr>
            <a:xfrm>
              <a:off x="4892034" y="1492936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2273" name="Google Shape;2273;g1f5d965ad35_0_2281"/>
            <p:cNvCxnSpPr/>
            <p:nvPr/>
          </p:nvCxnSpPr>
          <p:spPr>
            <a:xfrm>
              <a:off x="4979664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4" name="Google Shape;2274;g1f5d965ad35_0_2281"/>
          <p:cNvGrpSpPr/>
          <p:nvPr/>
        </p:nvGrpSpPr>
        <p:grpSpPr>
          <a:xfrm>
            <a:off x="1114581" y="1436374"/>
            <a:ext cx="175200" cy="1120023"/>
            <a:chOff x="973176" y="1492936"/>
            <a:chExt cx="175200" cy="1120023"/>
          </a:xfrm>
        </p:grpSpPr>
        <p:cxnSp>
          <p:nvCxnSpPr>
            <p:cNvPr id="2275" name="Google Shape;2275;g1f5d965ad35_0_2281"/>
            <p:cNvCxnSpPr/>
            <p:nvPr/>
          </p:nvCxnSpPr>
          <p:spPr>
            <a:xfrm>
              <a:off x="1060806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6" name="Google Shape;2276;g1f5d965ad35_0_2281"/>
            <p:cNvSpPr/>
            <p:nvPr/>
          </p:nvSpPr>
          <p:spPr>
            <a:xfrm>
              <a:off x="973176" y="1492936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2277" name="Google Shape;2277;g1f5d965ad35_0_2281"/>
          <p:cNvGrpSpPr/>
          <p:nvPr/>
        </p:nvGrpSpPr>
        <p:grpSpPr>
          <a:xfrm>
            <a:off x="5033439" y="3141131"/>
            <a:ext cx="175200" cy="1120023"/>
            <a:chOff x="4892034" y="3197693"/>
            <a:chExt cx="175200" cy="1120023"/>
          </a:xfrm>
        </p:grpSpPr>
        <p:cxnSp>
          <p:nvCxnSpPr>
            <p:cNvPr id="2278" name="Google Shape;2278;g1f5d965ad35_0_2281"/>
            <p:cNvCxnSpPr/>
            <p:nvPr/>
          </p:nvCxnSpPr>
          <p:spPr>
            <a:xfrm>
              <a:off x="4979664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9" name="Google Shape;2279;g1f5d965ad35_0_2281"/>
            <p:cNvSpPr/>
            <p:nvPr/>
          </p:nvSpPr>
          <p:spPr>
            <a:xfrm>
              <a:off x="4892034" y="3197693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280" name="Google Shape;2280;g1f5d965ad35_0_2281"/>
          <p:cNvSpPr txBox="1"/>
          <p:nvPr>
            <p:ph type="body" idx="1"/>
          </p:nvPr>
        </p:nvSpPr>
        <p:spPr>
          <a:xfrm>
            <a:off x="1334722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1" name="Google Shape;2281;g1f5d965ad35_0_2281"/>
          <p:cNvSpPr txBox="1"/>
          <p:nvPr>
            <p:ph type="body" idx="2"/>
          </p:nvPr>
        </p:nvSpPr>
        <p:spPr>
          <a:xfrm>
            <a:off x="5253579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2" name="Google Shape;2282;g1f5d965ad35_0_2281"/>
          <p:cNvSpPr txBox="1"/>
          <p:nvPr>
            <p:ph type="body" idx="3"/>
          </p:nvPr>
        </p:nvSpPr>
        <p:spPr>
          <a:xfrm>
            <a:off x="1334722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3" name="Google Shape;2283;g1f5d965ad35_0_2281"/>
          <p:cNvSpPr txBox="1"/>
          <p:nvPr>
            <p:ph type="body" idx="4"/>
          </p:nvPr>
        </p:nvSpPr>
        <p:spPr>
          <a:xfrm>
            <a:off x="5253579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4" name="Google Shape;2284;g1f5d965ad35_0_2281"/>
          <p:cNvSpPr txBox="1"/>
          <p:nvPr>
            <p:ph type="body" idx="5"/>
          </p:nvPr>
        </p:nvSpPr>
        <p:spPr>
          <a:xfrm>
            <a:off x="1334722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5" name="Google Shape;2285;g1f5d965ad35_0_2281"/>
          <p:cNvSpPr txBox="1"/>
          <p:nvPr>
            <p:ph type="body" idx="6"/>
          </p:nvPr>
        </p:nvSpPr>
        <p:spPr>
          <a:xfrm>
            <a:off x="5253579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6" name="Google Shape;2286;g1f5d965ad35_0_2281"/>
          <p:cNvSpPr txBox="1"/>
          <p:nvPr>
            <p:ph type="body" idx="7"/>
          </p:nvPr>
        </p:nvSpPr>
        <p:spPr>
          <a:xfrm>
            <a:off x="1334722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7" name="Google Shape;2287;g1f5d965ad35_0_2281"/>
          <p:cNvSpPr txBox="1"/>
          <p:nvPr>
            <p:ph type="body" idx="8"/>
          </p:nvPr>
        </p:nvSpPr>
        <p:spPr>
          <a:xfrm>
            <a:off x="5253579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8" name="Google Shape;2288;g1f5d965ad35_0_228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9" name="Google Shape;2289;g1f5d965ad35_0_22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2290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1" name="Google Shape;2291;g1f5d965ad35_0_230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2" name="Google Shape;2292;g1f5d965ad35_0_2305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293" name="Google Shape;2293;g1f5d965ad35_0_2305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294" name="Google Shape;2294;g1f5d965ad35_0_2305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2295" name="Google Shape;2295;g1f5d965ad35_0_2305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296" name="Google Shape;2296;g1f5d965ad35_0_2305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297" name="Google Shape;2297;g1f5d965ad35_0_2305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98" name="Google Shape;2298;g1f5d965ad35_0_230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2299" name="Google Shape;2299;g1f5d965ad35_0_2305"/>
          <p:cNvSpPr txBox="1"/>
          <p:nvPr/>
        </p:nvSpPr>
        <p:spPr>
          <a:xfrm>
            <a:off x="445780" y="19013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lang="en-US" sz="1400" b="1" i="0" u="none" strike="noStrike" cap="none">
              <a:solidFill>
                <a:schemeClr val="lt2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00" name="Google Shape;2300;g1f5d965ad35_0_2305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lang="en-US" sz="1400" b="1" i="0" u="none" strike="noStrike" cap="none">
              <a:solidFill>
                <a:schemeClr val="dk2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01" name="Google Shape;2301;g1f5d965ad35_0_2305"/>
          <p:cNvSpPr txBox="1"/>
          <p:nvPr/>
        </p:nvSpPr>
        <p:spPr>
          <a:xfrm>
            <a:off x="489450" y="1058210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02" name="Google Shape;2302;g1f5d965ad35_0_2305"/>
          <p:cNvSpPr txBox="1"/>
          <p:nvPr/>
        </p:nvSpPr>
        <p:spPr>
          <a:xfrm>
            <a:off x="489450" y="2722389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2303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4" name="Google Shape;2304;g1f5d965ad35_0_231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5" name="Google Shape;2305;g1f5d965ad35_0_2318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306" name="Google Shape;2306;g1f5d965ad35_0_2318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307" name="Google Shape;2307;g1f5d965ad35_0_2318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2308" name="Google Shape;2308;g1f5d965ad35_0_2318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09" name="Google Shape;2309;g1f5d965ad35_0_2318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310" name="Google Shape;2310;g1f5d965ad35_0_2318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311" name="Google Shape;2311;g1f5d965ad35_0_2318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2312" name="Google Shape;2312;g1f5d965ad35_0_2318"/>
          <p:cNvSpPr txBox="1"/>
          <p:nvPr>
            <p:ph type="body" idx="1"/>
          </p:nvPr>
        </p:nvSpPr>
        <p:spPr>
          <a:xfrm>
            <a:off x="446700" y="29829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13" name="Google Shape;2313;g1f5d965ad35_0_2318"/>
          <p:cNvSpPr txBox="1"/>
          <p:nvPr>
            <p:ph type="body" idx="2"/>
          </p:nvPr>
        </p:nvSpPr>
        <p:spPr>
          <a:xfrm>
            <a:off x="454281" y="189511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14" name="Google Shape;2314;g1f5d965ad35_0_2318"/>
          <p:cNvSpPr txBox="1"/>
          <p:nvPr>
            <p:ph type="body" idx="3"/>
          </p:nvPr>
        </p:nvSpPr>
        <p:spPr>
          <a:xfrm>
            <a:off x="446700" y="71243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15" name="Google Shape;2315;g1f5d965ad35_0_2318"/>
          <p:cNvSpPr txBox="1"/>
          <p:nvPr>
            <p:ph type="body" idx="4"/>
          </p:nvPr>
        </p:nvSpPr>
        <p:spPr>
          <a:xfrm>
            <a:off x="454281" y="2309245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2316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7" name="Google Shape;2317;g1f5d965ad35_0_233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18" name="Google Shape;2318;g1f5d965ad35_0_2331"/>
          <p:cNvGrpSpPr/>
          <p:nvPr/>
        </p:nvGrpSpPr>
        <p:grpSpPr>
          <a:xfrm>
            <a:off x="240076" y="2283836"/>
            <a:ext cx="8664246" cy="930835"/>
            <a:chOff x="198438" y="775483"/>
            <a:chExt cx="8634888" cy="927681"/>
          </a:xfrm>
        </p:grpSpPr>
        <p:pic>
          <p:nvPicPr>
            <p:cNvPr id="2319" name="Google Shape;2319;g1f5d965ad35_0_2331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0" name="Google Shape;2320;g1f5d965ad35_0_2331"/>
            <p:cNvSpPr txBox="1"/>
            <p:nvPr/>
          </p:nvSpPr>
          <p:spPr>
            <a:xfrm>
              <a:off x="1373561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21" name="Google Shape;2321;g1f5d965ad35_0_2331"/>
            <p:cNvSpPr txBox="1"/>
            <p:nvPr/>
          </p:nvSpPr>
          <p:spPr>
            <a:xfrm>
              <a:off x="331586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22" name="Google Shape;2322;g1f5d965ad35_0_2331"/>
            <p:cNvSpPr txBox="1"/>
            <p:nvPr/>
          </p:nvSpPr>
          <p:spPr>
            <a:xfrm>
              <a:off x="522594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23" name="Google Shape;2323;g1f5d965ad35_0_2331"/>
            <p:cNvSpPr txBox="1"/>
            <p:nvPr/>
          </p:nvSpPr>
          <p:spPr>
            <a:xfrm>
              <a:off x="7168257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324" name="Google Shape;2324;g1f5d965ad35_0_2331"/>
          <p:cNvSpPr txBox="1"/>
          <p:nvPr>
            <p:ph type="body" idx="1"/>
          </p:nvPr>
        </p:nvSpPr>
        <p:spPr>
          <a:xfrm>
            <a:off x="590581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25" name="Google Shape;2325;g1f5d965ad35_0_2331"/>
          <p:cNvSpPr txBox="1"/>
          <p:nvPr>
            <p:ph type="body" idx="2"/>
          </p:nvPr>
        </p:nvSpPr>
        <p:spPr>
          <a:xfrm>
            <a:off x="2539407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26" name="Google Shape;2326;g1f5d965ad35_0_2331"/>
          <p:cNvSpPr txBox="1"/>
          <p:nvPr>
            <p:ph type="body" idx="3"/>
          </p:nvPr>
        </p:nvSpPr>
        <p:spPr>
          <a:xfrm>
            <a:off x="6404724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27" name="Google Shape;2327;g1f5d965ad35_0_2331"/>
          <p:cNvSpPr txBox="1"/>
          <p:nvPr>
            <p:ph type="body" idx="4"/>
          </p:nvPr>
        </p:nvSpPr>
        <p:spPr>
          <a:xfrm>
            <a:off x="4455898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28" name="Google Shape;2328;g1f5d965ad35_0_233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29" name="Google Shape;2329;g1f5d965ad35_0_23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2330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1" name="Google Shape;2331;g1f5d965ad35_0_234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2" name="Google Shape;2332;g1f5d965ad35_0_2345"/>
          <p:cNvSpPr/>
          <p:nvPr/>
        </p:nvSpPr>
        <p:spPr>
          <a:xfrm>
            <a:off x="775398" y="1631221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3" name="Google Shape;2333;g1f5d965ad35_0_2345"/>
          <p:cNvSpPr/>
          <p:nvPr/>
        </p:nvSpPr>
        <p:spPr>
          <a:xfrm>
            <a:off x="777473" y="3291039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4" name="Google Shape;2334;g1f5d965ad35_0_2345"/>
          <p:cNvSpPr/>
          <p:nvPr/>
        </p:nvSpPr>
        <p:spPr>
          <a:xfrm>
            <a:off x="5148140" y="1631221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5" name="Google Shape;2335;g1f5d965ad35_0_2345"/>
          <p:cNvSpPr/>
          <p:nvPr/>
        </p:nvSpPr>
        <p:spPr>
          <a:xfrm>
            <a:off x="5150215" y="3291039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6" name="Google Shape;2336;g1f5d965ad35_0_2345"/>
          <p:cNvSpPr txBox="1"/>
          <p:nvPr>
            <p:ph type="body" idx="1"/>
          </p:nvPr>
        </p:nvSpPr>
        <p:spPr>
          <a:xfrm>
            <a:off x="1877630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37" name="Google Shape;2337;g1f5d965ad35_0_2345"/>
          <p:cNvSpPr txBox="1"/>
          <p:nvPr>
            <p:ph type="body" idx="2"/>
          </p:nvPr>
        </p:nvSpPr>
        <p:spPr>
          <a:xfrm>
            <a:off x="6243215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38" name="Google Shape;2338;g1f5d965ad35_0_2345"/>
          <p:cNvSpPr txBox="1"/>
          <p:nvPr>
            <p:ph type="body" idx="3"/>
          </p:nvPr>
        </p:nvSpPr>
        <p:spPr>
          <a:xfrm>
            <a:off x="1877630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39" name="Google Shape;2339;g1f5d965ad35_0_2345"/>
          <p:cNvSpPr txBox="1"/>
          <p:nvPr>
            <p:ph type="body" idx="4"/>
          </p:nvPr>
        </p:nvSpPr>
        <p:spPr>
          <a:xfrm>
            <a:off x="6243215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40" name="Google Shape;2340;g1f5d965ad35_0_2345"/>
          <p:cNvSpPr/>
          <p:nvPr>
            <p:ph type="pic" idx="5"/>
          </p:nvPr>
        </p:nvSpPr>
        <p:spPr>
          <a:xfrm>
            <a:off x="784630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1" name="Google Shape;2341;g1f5d965ad35_0_2345"/>
          <p:cNvSpPr/>
          <p:nvPr>
            <p:ph type="pic" idx="6"/>
          </p:nvPr>
        </p:nvSpPr>
        <p:spPr>
          <a:xfrm>
            <a:off x="5150215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2" name="Google Shape;2342;g1f5d965ad35_0_2345"/>
          <p:cNvSpPr/>
          <p:nvPr>
            <p:ph type="pic" idx="7"/>
          </p:nvPr>
        </p:nvSpPr>
        <p:spPr>
          <a:xfrm>
            <a:off x="784630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3" name="Google Shape;2343;g1f5d965ad35_0_2345"/>
          <p:cNvSpPr/>
          <p:nvPr>
            <p:ph type="pic" idx="8"/>
          </p:nvPr>
        </p:nvSpPr>
        <p:spPr>
          <a:xfrm>
            <a:off x="5150215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4" name="Google Shape;2344;g1f5d965ad35_0_2345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45" name="Google Shape;2345;g1f5d965ad35_0_234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2346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7" name="Google Shape;2347;g1f5d965ad35_0_236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48" name="Google Shape;2348;g1f5d965ad35_0_236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349" name="Google Shape;2349;g1f5d965ad35_0_236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350" name="Google Shape;2350;g1f5d965ad35_0_236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351" name="Google Shape;2351;g1f5d965ad35_0_236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352" name="Google Shape;2352;g1f5d965ad35_0_236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353" name="Google Shape;2353;g1f5d965ad35_0_236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354" name="Google Shape;2354;g1f5d965ad35_0_2361"/>
          <p:cNvSpPr txBox="1"/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55" name="Google Shape;2355;g1f5d965ad35_0_2361"/>
          <p:cNvSpPr txBox="1"/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56" name="Google Shape;2356;g1f5d965ad35_0_2361"/>
          <p:cNvSpPr txBox="1"/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57" name="Google Shape;2357;g1f5d965ad35_0_2361"/>
          <p:cNvSpPr txBox="1"/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58" name="Google Shape;2358;g1f5d965ad35_0_2361"/>
          <p:cNvSpPr/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59" name="Google Shape;2359;g1f5d965ad35_0_2361"/>
          <p:cNvSpPr/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0" name="Google Shape;2360;g1f5d965ad35_0_2361"/>
          <p:cNvSpPr/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1" name="Google Shape;2361;g1f5d965ad35_0_236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62" name="Google Shape;2362;g1f5d965ad35_0_23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2363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4" name="Google Shape;2364;g1f5d965ad35_0_237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65" name="Google Shape;2365;g1f5d965ad35_0_237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6" name="Google Shape;2366;g1f5d965ad35_0_237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7" name="Google Shape;2367;g1f5d965ad35_0_237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8" name="Google Shape;2368;g1f5d965ad35_0_237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9" name="Google Shape;2369;g1f5d965ad35_0_237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70" name="Google Shape;2370;g1f5d965ad35_0_2378"/>
          <p:cNvSpPr txBox="1"/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1" name="Google Shape;2371;g1f5d965ad35_0_2378"/>
          <p:cNvSpPr txBox="1"/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2" name="Google Shape;2372;g1f5d965ad35_0_2378"/>
          <p:cNvSpPr txBox="1"/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3" name="Google Shape;2373;g1f5d965ad35_0_2378"/>
          <p:cNvSpPr txBox="1"/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4" name="Google Shape;2374;g1f5d965ad35_0_2378"/>
          <p:cNvSpPr txBox="1"/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5" name="Google Shape;2375;g1f5d965ad35_0_2378"/>
          <p:cNvSpPr txBox="1"/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6" name="Google Shape;2376;g1f5d965ad35_0_2378"/>
          <p:cNvSpPr txBox="1"/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7" name="Google Shape;2377;g1f5d965ad35_0_2378"/>
          <p:cNvSpPr txBox="1"/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8" name="Google Shape;2378;g1f5d965ad35_0_2378"/>
          <p:cNvSpPr txBox="1"/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9" name="Google Shape;2379;g1f5d965ad35_0_2378"/>
          <p:cNvSpPr txBox="1"/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80" name="Google Shape;2380;g1f5d965ad35_0_2378"/>
          <p:cNvSpPr txBox="1"/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81" name="Google Shape;2381;g1f5d965ad35_0_2378"/>
          <p:cNvSpPr txBox="1"/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82" name="Google Shape;2382;g1f5d965ad35_0_2378"/>
          <p:cNvSpPr txBox="1"/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9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3" name="Google Shape;123;p22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4" name="Google Shape;124;p229"/>
          <p:cNvSpPr txBox="1"/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25" name="Google Shape;125;p229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6" name="Google Shape;126;p229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42441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9"/>
          <p:cNvSpPr txBox="1"/>
          <p:nvPr>
            <p:ph type="body" idx="2"/>
          </p:nvPr>
        </p:nvSpPr>
        <p:spPr>
          <a:xfrm>
            <a:off x="968595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2383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4" name="Google Shape;2384;g1f5d965ad35_0_239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85" name="Google Shape;2385;g1f5d965ad35_0_239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6" name="Google Shape;2386;g1f5d965ad35_0_239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7" name="Google Shape;2387;g1f5d965ad35_0_239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8" name="Google Shape;2388;g1f5d965ad35_0_239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9" name="Google Shape;2389;g1f5d965ad35_0_239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90" name="Google Shape;2390;g1f5d965ad35_0_2398"/>
          <p:cNvSpPr txBox="1"/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1" name="Google Shape;2391;g1f5d965ad35_0_2398"/>
          <p:cNvSpPr txBox="1"/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2" name="Google Shape;2392;g1f5d965ad35_0_2398"/>
          <p:cNvSpPr txBox="1"/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3" name="Google Shape;2393;g1f5d965ad35_0_2398"/>
          <p:cNvSpPr txBox="1"/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4" name="Google Shape;2394;g1f5d965ad35_0_2398"/>
          <p:cNvSpPr txBox="1"/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5" name="Google Shape;2395;g1f5d965ad35_0_2398"/>
          <p:cNvSpPr txBox="1"/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6" name="Google Shape;2396;g1f5d965ad35_0_2398"/>
          <p:cNvSpPr txBox="1"/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7" name="Google Shape;2397;g1f5d965ad35_0_2398"/>
          <p:cNvSpPr txBox="1"/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8" name="Google Shape;2398;g1f5d965ad35_0_2398"/>
          <p:cNvSpPr txBox="1"/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9" name="Google Shape;2399;g1f5d965ad35_0_2398"/>
          <p:cNvSpPr txBox="1"/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00" name="Google Shape;2400;g1f5d965ad35_0_2398"/>
          <p:cNvSpPr txBox="1"/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01" name="Google Shape;2401;g1f5d965ad35_0_2398"/>
          <p:cNvSpPr txBox="1"/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02" name="Google Shape;2402;g1f5d965ad35_0_2398"/>
          <p:cNvSpPr txBox="1"/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2403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4" name="Google Shape;2404;g1f5d965ad35_0_241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5" name="Google Shape;2405;g1f5d965ad35_0_2418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06" name="Google Shape;2406;g1f5d965ad35_0_2418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7" name="Google Shape;2407;g1f5d965ad35_0_2418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8" name="Google Shape;2408;g1f5d965ad35_0_2418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9" name="Google Shape;2409;g1f5d965ad35_0_2418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0" name="Google Shape;2410;g1f5d965ad35_0_2418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1" name="Google Shape;2411;g1f5d965ad35_0_2418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12" name="Google Shape;2412;g1f5d965ad35_0_2418"/>
          <p:cNvSpPr txBox="1"/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13" name="Google Shape;2413;g1f5d965ad35_0_2418"/>
          <p:cNvSpPr txBox="1"/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14" name="Google Shape;2414;g1f5d965ad35_0_2418"/>
          <p:cNvSpPr txBox="1"/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15" name="Google Shape;2415;g1f5d965ad35_0_2418"/>
          <p:cNvSpPr txBox="1"/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16" name="Google Shape;2416;g1f5d965ad35_0_2418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17" name="Google Shape;2417;g1f5d965ad35_0_241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2418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9" name="Google Shape;2419;g1f5d965ad35_0_24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0" name="Google Shape;2420;g1f5d965ad35_0_2433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21" name="Google Shape;2421;g1f5d965ad35_0_2433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2" name="Google Shape;2422;g1f5d965ad35_0_2433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3" name="Google Shape;2423;g1f5d965ad35_0_2433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4" name="Google Shape;2424;g1f5d965ad35_0_2433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5" name="Google Shape;2425;g1f5d965ad35_0_2433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6" name="Google Shape;2426;g1f5d965ad35_0_2433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27" name="Google Shape;2427;g1f5d965ad35_0_2433"/>
          <p:cNvSpPr txBox="1"/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28" name="Google Shape;2428;g1f5d965ad35_0_2433"/>
          <p:cNvSpPr txBox="1"/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29" name="Google Shape;2429;g1f5d965ad35_0_2433"/>
          <p:cNvSpPr txBox="1"/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30" name="Google Shape;2430;g1f5d965ad35_0_2433"/>
          <p:cNvSpPr txBox="1"/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31" name="Google Shape;2431;g1f5d965ad35_0_2433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32" name="Google Shape;2432;g1f5d965ad35_0_24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2433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4" name="Google Shape;2434;g1f5d965ad35_0_244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35" name="Google Shape;2435;g1f5d965ad35_0_2448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36" name="Google Shape;2436;g1f5d965ad35_0_24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437" name="Google Shape;2437;g1f5d965ad35_0_2448"/>
          <p:cNvGrpSpPr/>
          <p:nvPr/>
        </p:nvGrpSpPr>
        <p:grpSpPr>
          <a:xfrm>
            <a:off x="881569" y="2193816"/>
            <a:ext cx="397940" cy="646603"/>
            <a:chOff x="1400848" y="1624076"/>
            <a:chExt cx="560400" cy="910580"/>
          </a:xfrm>
        </p:grpSpPr>
        <p:grpSp>
          <p:nvGrpSpPr>
            <p:cNvPr id="2438" name="Google Shape;2438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39" name="Google Shape;2439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0" name="Google Shape;2440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1" name="Google Shape;2441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2" name="Google Shape;2442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3" name="Google Shape;2443;g1f5d965ad35_0_2448"/>
          <p:cNvGrpSpPr/>
          <p:nvPr/>
        </p:nvGrpSpPr>
        <p:grpSpPr>
          <a:xfrm>
            <a:off x="2622593" y="2193816"/>
            <a:ext cx="397940" cy="646603"/>
            <a:chOff x="1400848" y="1624076"/>
            <a:chExt cx="560400" cy="910580"/>
          </a:xfrm>
        </p:grpSpPr>
        <p:grpSp>
          <p:nvGrpSpPr>
            <p:cNvPr id="2444" name="Google Shape;2444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45" name="Google Shape;2445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6" name="Google Shape;2446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7" name="Google Shape;2447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8" name="Google Shape;2448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9" name="Google Shape;2449;g1f5d965ad35_0_2448"/>
          <p:cNvGrpSpPr/>
          <p:nvPr/>
        </p:nvGrpSpPr>
        <p:grpSpPr>
          <a:xfrm>
            <a:off x="4363617" y="2193816"/>
            <a:ext cx="397940" cy="646603"/>
            <a:chOff x="1400848" y="1624076"/>
            <a:chExt cx="560400" cy="910580"/>
          </a:xfrm>
        </p:grpSpPr>
        <p:grpSp>
          <p:nvGrpSpPr>
            <p:cNvPr id="2450" name="Google Shape;2450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51" name="Google Shape;2451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2" name="Google Shape;2452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3" name="Google Shape;2453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54" name="Google Shape;2454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55" name="Google Shape;2455;g1f5d965ad35_0_2448"/>
          <p:cNvGrpSpPr/>
          <p:nvPr/>
        </p:nvGrpSpPr>
        <p:grpSpPr>
          <a:xfrm>
            <a:off x="6104641" y="2193816"/>
            <a:ext cx="397940" cy="646603"/>
            <a:chOff x="1400848" y="1624076"/>
            <a:chExt cx="560400" cy="910580"/>
          </a:xfrm>
        </p:grpSpPr>
        <p:grpSp>
          <p:nvGrpSpPr>
            <p:cNvPr id="2456" name="Google Shape;2456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57" name="Google Shape;2457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8" name="Google Shape;2458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9" name="Google Shape;2459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0" name="Google Shape;2460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61" name="Google Shape;2461;g1f5d965ad35_0_2448"/>
          <p:cNvGrpSpPr/>
          <p:nvPr/>
        </p:nvGrpSpPr>
        <p:grpSpPr>
          <a:xfrm>
            <a:off x="7845666" y="2193816"/>
            <a:ext cx="397940" cy="646603"/>
            <a:chOff x="1400848" y="1624076"/>
            <a:chExt cx="560400" cy="910580"/>
          </a:xfrm>
        </p:grpSpPr>
        <p:grpSp>
          <p:nvGrpSpPr>
            <p:cNvPr id="2462" name="Google Shape;2462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63" name="Google Shape;2463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64" name="Google Shape;2464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65" name="Google Shape;2465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6" name="Google Shape;2466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67" name="Google Shape;2467;g1f5d965ad35_0_2448"/>
          <p:cNvSpPr txBox="1"/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68" name="Google Shape;2468;g1f5d965ad35_0_2448"/>
          <p:cNvSpPr txBox="1"/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69" name="Google Shape;2469;g1f5d965ad35_0_2448"/>
          <p:cNvSpPr txBox="1"/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70" name="Google Shape;2470;g1f5d965ad35_0_2448"/>
          <p:cNvSpPr txBox="1"/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71" name="Google Shape;2471;g1f5d965ad35_0_2448"/>
          <p:cNvSpPr txBox="1"/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2472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3" name="Google Shape;2473;g1f5d965ad35_0_248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74" name="Google Shape;2474;g1f5d965ad35_0_2487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75" name="Google Shape;2475;g1f5d965ad35_0_248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476" name="Google Shape;2476;g1f5d965ad35_0_2487"/>
          <p:cNvGrpSpPr/>
          <p:nvPr/>
        </p:nvGrpSpPr>
        <p:grpSpPr>
          <a:xfrm>
            <a:off x="881569" y="2193816"/>
            <a:ext cx="7362037" cy="646603"/>
            <a:chOff x="881569" y="2219454"/>
            <a:chExt cx="7362037" cy="646603"/>
          </a:xfrm>
        </p:grpSpPr>
        <p:grpSp>
          <p:nvGrpSpPr>
            <p:cNvPr id="2477" name="Google Shape;2477;g1f5d965ad35_0_2487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78" name="Google Shape;2478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79" name="Google Shape;2479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0" name="Google Shape;2480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1" name="Google Shape;2481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2" name="Google Shape;2482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3" name="Google Shape;2483;g1f5d965ad35_0_2487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84" name="Google Shape;2484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85" name="Google Shape;2485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6" name="Google Shape;2486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7" name="Google Shape;2487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8" name="Google Shape;2488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9" name="Google Shape;2489;g1f5d965ad35_0_2487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90" name="Google Shape;2490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91" name="Google Shape;2491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2" name="Google Shape;2492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3" name="Google Shape;2493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94" name="Google Shape;2494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95" name="Google Shape;2495;g1f5d965ad35_0_2487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96" name="Google Shape;2496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97" name="Google Shape;2497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8" name="Google Shape;2498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9" name="Google Shape;2499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0" name="Google Shape;2500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501" name="Google Shape;2501;g1f5d965ad35_0_2487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502" name="Google Shape;2502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503" name="Google Shape;2503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504" name="Google Shape;2504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505" name="Google Shape;2505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6" name="Google Shape;2506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507" name="Google Shape;2507;g1f5d965ad35_0_2487"/>
          <p:cNvSpPr txBox="1"/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08" name="Google Shape;2508;g1f5d965ad35_0_2487"/>
          <p:cNvSpPr txBox="1"/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09" name="Google Shape;2509;g1f5d965ad35_0_2487"/>
          <p:cNvSpPr txBox="1"/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10" name="Google Shape;2510;g1f5d965ad35_0_2487"/>
          <p:cNvSpPr txBox="1"/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11" name="Google Shape;2511;g1f5d965ad35_0_2487"/>
          <p:cNvSpPr txBox="1"/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2512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3" name="Google Shape;2513;g1f5d965ad35_0_252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14" name="Google Shape;2514;g1f5d965ad35_0_2527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15" name="Google Shape;2515;g1f5d965ad35_0_25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16" name="Google Shape;2516;g1f5d965ad35_0_2527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17" name="Google Shape;2517;g1f5d965ad35_0_2527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18" name="Google Shape;2518;g1f5d965ad35_0_2527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19" name="Google Shape;2519;g1f5d965ad35_0_2527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20" name="Google Shape;2520;g1f5d965ad35_0_2527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21" name="Google Shape;2521;g1f5d965ad35_0_2527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22" name="Google Shape;2522;g1f5d965ad35_0_2527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23" name="Google Shape;2523;g1f5d965ad35_0_2527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24" name="Google Shape;2524;g1f5d965ad35_0_2527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25" name="Google Shape;2525;g1f5d965ad35_0_2527"/>
          <p:cNvSpPr txBox="1"/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26" name="Google Shape;2526;g1f5d965ad35_0_2527"/>
          <p:cNvSpPr txBox="1"/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27" name="Google Shape;2527;g1f5d965ad35_0_2527"/>
          <p:cNvSpPr txBox="1"/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28" name="Google Shape;2528;g1f5d965ad35_0_2527"/>
          <p:cNvSpPr txBox="1"/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29" name="Google Shape;2529;g1f5d965ad35_0_2527"/>
          <p:cNvSpPr txBox="1"/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30" name="Google Shape;2530;g1f5d965ad35_0_2527"/>
          <p:cNvSpPr txBox="1"/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31" name="Google Shape;2531;g1f5d965ad35_0_2527"/>
          <p:cNvSpPr txBox="1"/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32" name="Google Shape;2532;g1f5d965ad35_0_2527"/>
          <p:cNvSpPr txBox="1"/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2533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4" name="Google Shape;2534;g1f5d965ad35_0_254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35" name="Google Shape;2535;g1f5d965ad35_0_2548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36" name="Google Shape;2536;g1f5d965ad35_0_25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37" name="Google Shape;2537;g1f5d965ad35_0_2548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38" name="Google Shape;2538;g1f5d965ad35_0_2548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39" name="Google Shape;2539;g1f5d965ad35_0_2548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40" name="Google Shape;2540;g1f5d965ad35_0_2548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41" name="Google Shape;2541;g1f5d965ad35_0_2548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42" name="Google Shape;2542;g1f5d965ad35_0_2548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43" name="Google Shape;2543;g1f5d965ad35_0_2548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44" name="Google Shape;2544;g1f5d965ad35_0_2548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45" name="Google Shape;2545;g1f5d965ad35_0_2548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46" name="Google Shape;2546;g1f5d965ad35_0_2548"/>
          <p:cNvSpPr txBox="1"/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47" name="Google Shape;2547;g1f5d965ad35_0_2548"/>
          <p:cNvSpPr txBox="1"/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48" name="Google Shape;2548;g1f5d965ad35_0_2548"/>
          <p:cNvSpPr txBox="1"/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49" name="Google Shape;2549;g1f5d965ad35_0_2548"/>
          <p:cNvSpPr txBox="1"/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50" name="Google Shape;2550;g1f5d965ad35_0_2548"/>
          <p:cNvSpPr txBox="1"/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51" name="Google Shape;2551;g1f5d965ad35_0_2548"/>
          <p:cNvSpPr txBox="1"/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52" name="Google Shape;2552;g1f5d965ad35_0_2548"/>
          <p:cNvSpPr txBox="1"/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53" name="Google Shape;2553;g1f5d965ad35_0_2548"/>
          <p:cNvSpPr txBox="1"/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2554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5" name="Google Shape;2555;g1f5d965ad35_0_256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56" name="Google Shape;2556;g1f5d965ad35_0_2569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57" name="Google Shape;2557;g1f5d965ad35_0_256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2558" name="Google Shape;2558;g1f5d965ad35_0_2569"/>
          <p:cNvCxnSpPr>
            <a:stCxn id="2559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59" name="Google Shape;2559;g1f5d965ad35_0_2569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0" name="Google Shape;2560;g1f5d965ad35_0_2569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1" name="Google Shape;2561;g1f5d965ad35_0_2569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2" name="Google Shape;2562;g1f5d965ad35_0_2569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3" name="Google Shape;2563;g1f5d965ad35_0_2569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4" name="Google Shape;2564;g1f5d965ad35_0_2569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5" name="Google Shape;2565;g1f5d965ad35_0_2569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6" name="Google Shape;2566;g1f5d965ad35_0_2569"/>
          <p:cNvSpPr txBox="1"/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67" name="Google Shape;2567;g1f5d965ad35_0_2569"/>
          <p:cNvSpPr txBox="1"/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68" name="Google Shape;2568;g1f5d965ad35_0_2569"/>
          <p:cNvSpPr txBox="1"/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69" name="Google Shape;2569;g1f5d965ad35_0_2569"/>
          <p:cNvSpPr txBox="1"/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70" name="Google Shape;2570;g1f5d965ad35_0_2569"/>
          <p:cNvSpPr txBox="1"/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71" name="Google Shape;2571;g1f5d965ad35_0_2569"/>
          <p:cNvSpPr txBox="1"/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72" name="Google Shape;2572;g1f5d965ad35_0_2569"/>
          <p:cNvSpPr txBox="1"/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2573" name="Shape 2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4" name="Google Shape;2574;g1f5d965ad35_0_258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75" name="Google Shape;2575;g1f5d965ad35_0_2588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76" name="Google Shape;2576;g1f5d965ad35_0_25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2577" name="Google Shape;2577;g1f5d965ad35_0_2588"/>
          <p:cNvCxnSpPr>
            <a:stCxn id="2578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78" name="Google Shape;2578;g1f5d965ad35_0_2588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79" name="Google Shape;2579;g1f5d965ad35_0_2588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0" name="Google Shape;2580;g1f5d965ad35_0_2588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1" name="Google Shape;2581;g1f5d965ad35_0_2588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2" name="Google Shape;2582;g1f5d965ad35_0_2588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3" name="Google Shape;2583;g1f5d965ad35_0_2588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4" name="Google Shape;2584;g1f5d965ad35_0_2588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5" name="Google Shape;2585;g1f5d965ad35_0_2588"/>
          <p:cNvSpPr txBox="1"/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86" name="Google Shape;2586;g1f5d965ad35_0_2588"/>
          <p:cNvSpPr txBox="1"/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87" name="Google Shape;2587;g1f5d965ad35_0_2588"/>
          <p:cNvSpPr txBox="1"/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88" name="Google Shape;2588;g1f5d965ad35_0_2588"/>
          <p:cNvSpPr txBox="1"/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89" name="Google Shape;2589;g1f5d965ad35_0_2588"/>
          <p:cNvSpPr txBox="1"/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90" name="Google Shape;2590;g1f5d965ad35_0_2588"/>
          <p:cNvSpPr txBox="1"/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91" name="Google Shape;2591;g1f5d965ad35_0_2588"/>
          <p:cNvSpPr txBox="1"/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2592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3" name="Google Shape;2593;g1f5d965ad35_0_260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94" name="Google Shape;2594;g1f5d965ad35_0_2607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95" name="Google Shape;2595;g1f5d965ad35_0_260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596" name="Google Shape;2596;g1f5d965ad35_0_2607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597" name="Google Shape;2597;g1f5d965ad35_0_2607"/>
            <p:cNvCxnSpPr>
              <a:stCxn id="2598" idx="6"/>
              <a:endCxn id="2599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0" name="Google Shape;2600;g1f5d965ad35_0_2607"/>
            <p:cNvCxnSpPr>
              <a:stCxn id="2598" idx="6"/>
              <a:endCxn id="2601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2" name="Google Shape;2602;g1f5d965ad35_0_2607"/>
            <p:cNvCxnSpPr>
              <a:stCxn id="2598" idx="6"/>
              <a:endCxn id="2603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4" name="Google Shape;2604;g1f5d965ad35_0_2607"/>
            <p:cNvCxnSpPr>
              <a:stCxn id="2598" idx="6"/>
              <a:endCxn id="2605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6" name="Google Shape;2606;g1f5d965ad35_0_2607"/>
            <p:cNvCxnSpPr>
              <a:stCxn id="2598" idx="6"/>
              <a:endCxn id="2607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8" name="Google Shape;2608;g1f5d965ad35_0_2607"/>
            <p:cNvCxnSpPr>
              <a:stCxn id="2598" idx="6"/>
              <a:endCxn id="2609" idx="0"/>
            </p:cNvCxnSpPr>
            <p:nvPr/>
          </p:nvCxnSpPr>
          <p:spPr>
            <a:xfrm>
              <a:off x="3133419" y="2815304"/>
              <a:ext cx="818400" cy="60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10" name="Google Shape;2610;g1f5d965ad35_0_2607"/>
            <p:cNvCxnSpPr>
              <a:stCxn id="2598" idx="6"/>
              <a:endCxn id="2611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12" name="Google Shape;2612;g1f5d965ad35_0_2607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598" name="Google Shape;2598;g1f5d965ad35_0_2607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13" name="Google Shape;2613;g1f5d965ad35_0_2607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14" name="Google Shape;2614;g1f5d965ad35_0_2607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5" name="Google Shape;2615;g1f5d965ad35_0_2607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599" name="Google Shape;2599;g1f5d965ad35_0_2607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6" name="Google Shape;2616;g1f5d965ad35_0_2607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7" name="Google Shape;2617;g1f5d965ad35_0_2607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1" name="Google Shape;2611;g1f5d965ad35_0_2607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8" name="Google Shape;2618;g1f5d965ad35_0_2607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9" name="Google Shape;2619;g1f5d965ad35_0_2607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1" name="Google Shape;2601;g1f5d965ad35_0_2607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0" name="Google Shape;2620;g1f5d965ad35_0_2607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1" name="Google Shape;2621;g1f5d965ad35_0_2607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3" name="Google Shape;2603;g1f5d965ad35_0_2607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2" name="Google Shape;2622;g1f5d965ad35_0_2607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3" name="Google Shape;2623;g1f5d965ad35_0_2607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9" name="Google Shape;2609;g1f5d965ad35_0_2607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4" name="Google Shape;2624;g1f5d965ad35_0_2607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5" name="Google Shape;2625;g1f5d965ad35_0_2607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7" name="Google Shape;2607;g1f5d965ad35_0_2607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6" name="Google Shape;2626;g1f5d965ad35_0_2607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7" name="Google Shape;2627;g1f5d965ad35_0_2607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5" name="Google Shape;2605;g1f5d965ad35_0_2607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28" name="Google Shape;2628;g1f5d965ad35_0_2607"/>
          <p:cNvSpPr txBox="1"/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29" name="Google Shape;2629;g1f5d965ad35_0_2607"/>
          <p:cNvSpPr txBox="1"/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30" name="Google Shape;2630;g1f5d965ad35_0_2607"/>
          <p:cNvSpPr txBox="1"/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31" name="Google Shape;2631;g1f5d965ad35_0_2607"/>
          <p:cNvSpPr txBox="1"/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32" name="Google Shape;2632;g1f5d965ad35_0_2607"/>
          <p:cNvSpPr txBox="1"/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33" name="Google Shape;2633;g1f5d965ad35_0_2607"/>
          <p:cNvSpPr txBox="1"/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34" name="Google Shape;2634;g1f5d965ad35_0_2607"/>
          <p:cNvSpPr txBox="1"/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35" name="Google Shape;2635;g1f5d965ad35_0_2607"/>
          <p:cNvSpPr txBox="1"/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0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1" name="Google Shape;131;p23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2" name="Google Shape;132;p230"/>
          <p:cNvSpPr txBox="1"/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33" name="Google Shape;133;p230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p23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03135" y="1363361"/>
            <a:ext cx="5737730" cy="362175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0"/>
          <p:cNvSpPr txBox="1"/>
          <p:nvPr>
            <p:ph type="body" idx="2"/>
          </p:nvPr>
        </p:nvSpPr>
        <p:spPr>
          <a:xfrm>
            <a:off x="2032052" y="1886850"/>
            <a:ext cx="5071275" cy="21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2636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7" name="Google Shape;2637;g1f5d965ad35_0_265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38" name="Google Shape;2638;g1f5d965ad35_0_265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39" name="Google Shape;2639;g1f5d965ad35_0_26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640" name="Google Shape;2640;g1f5d965ad35_0_2651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641" name="Google Shape;2641;g1f5d965ad35_0_2651"/>
            <p:cNvCxnSpPr>
              <a:stCxn id="2642" idx="6"/>
              <a:endCxn id="2643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4" name="Google Shape;2644;g1f5d965ad35_0_2651"/>
            <p:cNvCxnSpPr>
              <a:stCxn id="2642" idx="6"/>
              <a:endCxn id="2645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6" name="Google Shape;2646;g1f5d965ad35_0_2651"/>
            <p:cNvCxnSpPr>
              <a:stCxn id="2642" idx="6"/>
              <a:endCxn id="2647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8" name="Google Shape;2648;g1f5d965ad35_0_2651"/>
            <p:cNvCxnSpPr>
              <a:stCxn id="2642" idx="6"/>
              <a:endCxn id="2649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0" name="Google Shape;2650;g1f5d965ad35_0_2651"/>
            <p:cNvCxnSpPr>
              <a:stCxn id="2642" idx="6"/>
              <a:endCxn id="2651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2" name="Google Shape;2652;g1f5d965ad35_0_2651"/>
            <p:cNvCxnSpPr>
              <a:stCxn id="2642" idx="6"/>
              <a:endCxn id="2653" idx="0"/>
            </p:cNvCxnSpPr>
            <p:nvPr/>
          </p:nvCxnSpPr>
          <p:spPr>
            <a:xfrm>
              <a:off x="3133419" y="2815304"/>
              <a:ext cx="818400" cy="60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4" name="Google Shape;2654;g1f5d965ad35_0_2651"/>
            <p:cNvCxnSpPr>
              <a:stCxn id="2642" idx="6"/>
              <a:endCxn id="2655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56" name="Google Shape;2656;g1f5d965ad35_0_2651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642" name="Google Shape;2642;g1f5d965ad35_0_2651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57" name="Google Shape;2657;g1f5d965ad35_0_2651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58" name="Google Shape;2658;g1f5d965ad35_0_2651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9" name="Google Shape;2659;g1f5d965ad35_0_2651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3" name="Google Shape;2643;g1f5d965ad35_0_2651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0" name="Google Shape;2660;g1f5d965ad35_0_2651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1" name="Google Shape;2661;g1f5d965ad35_0_2651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5" name="Google Shape;2655;g1f5d965ad35_0_2651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2" name="Google Shape;2662;g1f5d965ad35_0_2651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3" name="Google Shape;2663;g1f5d965ad35_0_2651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5" name="Google Shape;2645;g1f5d965ad35_0_2651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4" name="Google Shape;2664;g1f5d965ad35_0_2651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5" name="Google Shape;2665;g1f5d965ad35_0_2651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7" name="Google Shape;2647;g1f5d965ad35_0_2651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6" name="Google Shape;2666;g1f5d965ad35_0_2651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7" name="Google Shape;2667;g1f5d965ad35_0_2651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3" name="Google Shape;2653;g1f5d965ad35_0_2651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8" name="Google Shape;2668;g1f5d965ad35_0_2651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9" name="Google Shape;2669;g1f5d965ad35_0_2651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1" name="Google Shape;2651;g1f5d965ad35_0_2651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0" name="Google Shape;2670;g1f5d965ad35_0_2651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1" name="Google Shape;2671;g1f5d965ad35_0_2651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9" name="Google Shape;2649;g1f5d965ad35_0_2651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72" name="Google Shape;2672;g1f5d965ad35_0_2651"/>
          <p:cNvSpPr txBox="1"/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73" name="Google Shape;2673;g1f5d965ad35_0_2651"/>
          <p:cNvSpPr txBox="1"/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74" name="Google Shape;2674;g1f5d965ad35_0_2651"/>
          <p:cNvSpPr txBox="1"/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75" name="Google Shape;2675;g1f5d965ad35_0_2651"/>
          <p:cNvSpPr txBox="1"/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76" name="Google Shape;2676;g1f5d965ad35_0_2651"/>
          <p:cNvSpPr txBox="1"/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77" name="Google Shape;2677;g1f5d965ad35_0_2651"/>
          <p:cNvSpPr txBox="1"/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78" name="Google Shape;2678;g1f5d965ad35_0_2651"/>
          <p:cNvSpPr txBox="1"/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79" name="Google Shape;2679;g1f5d965ad35_0_2651"/>
          <p:cNvSpPr txBox="1"/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2680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1f5d965ad35_0_2695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682" name="Google Shape;2682;g1f5d965ad35_0_269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83" name="Google Shape;2683;g1f5d965ad35_0_2695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84" name="Google Shape;2684;g1f5d965ad35_0_269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685" name="Google Shape;2685;g1f5d965ad35_0_2695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686" name="Google Shape;2686;g1f5d965ad35_0_2695"/>
            <p:cNvCxnSpPr>
              <a:stCxn id="2687" idx="6"/>
              <a:endCxn id="2688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89" name="Google Shape;2689;g1f5d965ad35_0_2695"/>
            <p:cNvCxnSpPr>
              <a:stCxn id="2687" idx="6"/>
              <a:endCxn id="2690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1" name="Google Shape;2691;g1f5d965ad35_0_2695"/>
            <p:cNvCxnSpPr>
              <a:stCxn id="2687" idx="6"/>
              <a:endCxn id="2692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3" name="Google Shape;2693;g1f5d965ad35_0_2695"/>
            <p:cNvCxnSpPr>
              <a:stCxn id="2687" idx="6"/>
              <a:endCxn id="2694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5" name="Google Shape;2695;g1f5d965ad35_0_2695"/>
            <p:cNvCxnSpPr>
              <a:stCxn id="2687" idx="6"/>
              <a:endCxn id="2696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7" name="Google Shape;2697;g1f5d965ad35_0_2695"/>
            <p:cNvCxnSpPr>
              <a:stCxn id="2687" idx="6"/>
              <a:endCxn id="2698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9" name="Google Shape;2699;g1f5d965ad35_0_2695"/>
            <p:cNvCxnSpPr>
              <a:endCxn id="2700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87" name="Google Shape;2687;g1f5d965ad35_0_269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01" name="Google Shape;2701;g1f5d965ad35_0_2695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02" name="Google Shape;2702;g1f5d965ad35_0_2695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688" name="Google Shape;2688;g1f5d965ad35_0_2695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3" name="Google Shape;2703;g1f5d965ad35_0_2695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04" name="Google Shape;2704;g1f5d965ad35_0_2695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690" name="Google Shape;2690;g1f5d965ad35_0_2695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5" name="Google Shape;2705;g1f5d965ad35_0_2695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06" name="Google Shape;2706;g1f5d965ad35_0_2695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698" name="Google Shape;2698;g1f5d965ad35_0_2695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7" name="Google Shape;2707;g1f5d965ad35_0_2695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08" name="Google Shape;2708;g1f5d965ad35_0_2695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696" name="Google Shape;2696;g1f5d965ad35_0_2695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9" name="Google Shape;2709;g1f5d965ad35_0_2695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10" name="Google Shape;2710;g1f5d965ad35_0_2695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692" name="Google Shape;2692;g1f5d965ad35_0_2695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1" name="Google Shape;2711;g1f5d965ad35_0_2695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12" name="Google Shape;2712;g1f5d965ad35_0_2695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00" name="Google Shape;2700;g1f5d965ad35_0_2695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3" name="Google Shape;2713;g1f5d965ad35_0_2695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14" name="Google Shape;2714;g1f5d965ad35_0_2695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694" name="Google Shape;2694;g1f5d965ad35_0_2695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5" name="Google Shape;2715;g1f5d965ad35_0_2695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</p:grpSp>
      <p:sp>
        <p:nvSpPr>
          <p:cNvPr id="2716" name="Google Shape;2716;g1f5d965ad35_0_2695"/>
          <p:cNvSpPr txBox="1"/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17" name="Google Shape;2717;g1f5d965ad35_0_2695"/>
          <p:cNvSpPr txBox="1"/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18" name="Google Shape;2718;g1f5d965ad35_0_2695"/>
          <p:cNvSpPr txBox="1"/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19" name="Google Shape;2719;g1f5d965ad35_0_2695"/>
          <p:cNvSpPr txBox="1"/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20" name="Google Shape;2720;g1f5d965ad35_0_2695"/>
          <p:cNvSpPr txBox="1"/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21" name="Google Shape;2721;g1f5d965ad35_0_2695"/>
          <p:cNvSpPr txBox="1"/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22" name="Google Shape;2722;g1f5d965ad35_0_2695"/>
          <p:cNvSpPr txBox="1"/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23" name="Google Shape;2723;g1f5d965ad35_0_2695"/>
          <p:cNvSpPr txBox="1"/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2724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Google Shape;2725;g1f5d965ad35_0_2739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26" name="Google Shape;2726;g1f5d965ad35_0_273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27" name="Google Shape;2727;g1f5d965ad35_0_2739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28" name="Google Shape;2728;g1f5d965ad35_0_27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729" name="Google Shape;2729;g1f5d965ad35_0_2739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30" name="Google Shape;2730;g1f5d965ad35_0_2739"/>
            <p:cNvCxnSpPr>
              <a:stCxn id="2731" idx="6"/>
              <a:endCxn id="2732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3" name="Google Shape;2733;g1f5d965ad35_0_2739"/>
            <p:cNvCxnSpPr>
              <a:stCxn id="2731" idx="6"/>
              <a:endCxn id="2734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5" name="Google Shape;2735;g1f5d965ad35_0_2739"/>
            <p:cNvCxnSpPr>
              <a:stCxn id="2731" idx="6"/>
              <a:endCxn id="2736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7" name="Google Shape;2737;g1f5d965ad35_0_2739"/>
            <p:cNvCxnSpPr>
              <a:stCxn id="2731" idx="6"/>
              <a:endCxn id="2738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9" name="Google Shape;2739;g1f5d965ad35_0_2739"/>
            <p:cNvCxnSpPr>
              <a:stCxn id="2731" idx="6"/>
              <a:endCxn id="2740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1" name="Google Shape;2741;g1f5d965ad35_0_2739"/>
            <p:cNvCxnSpPr>
              <a:stCxn id="2731" idx="6"/>
              <a:endCxn id="2742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3" name="Google Shape;2743;g1f5d965ad35_0_2739"/>
            <p:cNvCxnSpPr>
              <a:endCxn id="2744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31" name="Google Shape;2731;g1f5d965ad35_0_2739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45" name="Google Shape;2745;g1f5d965ad35_0_2739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46" name="Google Shape;2746;g1f5d965ad35_0_2739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32" name="Google Shape;2732;g1f5d965ad35_0_2739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7" name="Google Shape;2747;g1f5d965ad35_0_2739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48" name="Google Shape;2748;g1f5d965ad35_0_2739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34" name="Google Shape;2734;g1f5d965ad35_0_2739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9" name="Google Shape;2749;g1f5d965ad35_0_2739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50" name="Google Shape;2750;g1f5d965ad35_0_2739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42" name="Google Shape;2742;g1f5d965ad35_0_2739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1" name="Google Shape;2751;g1f5d965ad35_0_2739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52" name="Google Shape;2752;g1f5d965ad35_0_2739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40" name="Google Shape;2740;g1f5d965ad35_0_2739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3" name="Google Shape;2753;g1f5d965ad35_0_2739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54" name="Google Shape;2754;g1f5d965ad35_0_2739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36" name="Google Shape;2736;g1f5d965ad35_0_2739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5" name="Google Shape;2755;g1f5d965ad35_0_2739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56" name="Google Shape;2756;g1f5d965ad35_0_2739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44" name="Google Shape;2744;g1f5d965ad35_0_2739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7" name="Google Shape;2757;g1f5d965ad35_0_2739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58" name="Google Shape;2758;g1f5d965ad35_0_2739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38" name="Google Shape;2738;g1f5d965ad35_0_2739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9" name="Google Shape;2759;g1f5d965ad35_0_2739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</p:grpSp>
      <p:sp>
        <p:nvSpPr>
          <p:cNvPr id="2760" name="Google Shape;2760;g1f5d965ad35_0_2739"/>
          <p:cNvSpPr txBox="1"/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61" name="Google Shape;2761;g1f5d965ad35_0_2739"/>
          <p:cNvSpPr txBox="1"/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62" name="Google Shape;2762;g1f5d965ad35_0_2739"/>
          <p:cNvSpPr txBox="1"/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63" name="Google Shape;2763;g1f5d965ad35_0_2739"/>
          <p:cNvSpPr txBox="1"/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64" name="Google Shape;2764;g1f5d965ad35_0_2739"/>
          <p:cNvSpPr txBox="1"/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65" name="Google Shape;2765;g1f5d965ad35_0_2739"/>
          <p:cNvSpPr txBox="1"/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66" name="Google Shape;2766;g1f5d965ad35_0_2739"/>
          <p:cNvSpPr txBox="1"/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67" name="Google Shape;2767;g1f5d965ad35_0_2739"/>
          <p:cNvSpPr txBox="1"/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2768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1f5d965ad35_0_2783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70" name="Google Shape;2770;g1f5d965ad35_0_278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71" name="Google Shape;2771;g1f5d965ad35_0_2783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72" name="Google Shape;2772;g1f5d965ad35_0_27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773" name="Google Shape;2773;g1f5d965ad35_0_2783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74" name="Google Shape;2774;g1f5d965ad35_0_2783"/>
            <p:cNvCxnSpPr>
              <a:stCxn id="2775" idx="6"/>
              <a:endCxn id="2776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7" name="Google Shape;2777;g1f5d965ad35_0_2783"/>
            <p:cNvCxnSpPr>
              <a:stCxn id="2775" idx="6"/>
              <a:endCxn id="2778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9" name="Google Shape;2779;g1f5d965ad35_0_2783"/>
            <p:cNvCxnSpPr>
              <a:stCxn id="2775" idx="6"/>
              <a:endCxn id="2780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1" name="Google Shape;2781;g1f5d965ad35_0_2783"/>
            <p:cNvCxnSpPr>
              <a:stCxn id="2775" idx="6"/>
              <a:endCxn id="2782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3" name="Google Shape;2783;g1f5d965ad35_0_2783"/>
            <p:cNvCxnSpPr>
              <a:stCxn id="2775" idx="6"/>
              <a:endCxn id="2784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5" name="Google Shape;2785;g1f5d965ad35_0_2783"/>
            <p:cNvCxnSpPr>
              <a:stCxn id="2775" idx="6"/>
              <a:endCxn id="2786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7" name="Google Shape;2787;g1f5d965ad35_0_2783"/>
            <p:cNvCxnSpPr>
              <a:endCxn id="2788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75" name="Google Shape;2775;g1f5d965ad35_0_27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89" name="Google Shape;2789;g1f5d965ad35_0_2783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90" name="Google Shape;2790;g1f5d965ad35_0_2783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76" name="Google Shape;2776;g1f5d965ad35_0_2783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1" name="Google Shape;2791;g1f5d965ad35_0_2783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92" name="Google Shape;2792;g1f5d965ad35_0_2783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78" name="Google Shape;2778;g1f5d965ad35_0_2783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3" name="Google Shape;2793;g1f5d965ad35_0_2783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94" name="Google Shape;2794;g1f5d965ad35_0_2783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86" name="Google Shape;2786;g1f5d965ad35_0_2783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5" name="Google Shape;2795;g1f5d965ad35_0_2783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96" name="Google Shape;2796;g1f5d965ad35_0_2783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84" name="Google Shape;2784;g1f5d965ad35_0_2783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7" name="Google Shape;2797;g1f5d965ad35_0_2783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98" name="Google Shape;2798;g1f5d965ad35_0_2783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80" name="Google Shape;2780;g1f5d965ad35_0_2783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9" name="Google Shape;2799;g1f5d965ad35_0_2783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800" name="Google Shape;2800;g1f5d965ad35_0_2783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88" name="Google Shape;2788;g1f5d965ad35_0_2783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1" name="Google Shape;2801;g1f5d965ad35_0_2783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802" name="Google Shape;2802;g1f5d965ad35_0_2783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82" name="Google Shape;2782;g1f5d965ad35_0_2783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3" name="Google Shape;2803;g1f5d965ad35_0_2783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</p:grpSp>
      <p:sp>
        <p:nvSpPr>
          <p:cNvPr id="2804" name="Google Shape;2804;g1f5d965ad35_0_2783"/>
          <p:cNvSpPr txBox="1"/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05" name="Google Shape;2805;g1f5d965ad35_0_2783"/>
          <p:cNvSpPr txBox="1"/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06" name="Google Shape;2806;g1f5d965ad35_0_2783"/>
          <p:cNvSpPr txBox="1"/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07" name="Google Shape;2807;g1f5d965ad35_0_2783"/>
          <p:cNvSpPr txBox="1"/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08" name="Google Shape;2808;g1f5d965ad35_0_2783"/>
          <p:cNvSpPr txBox="1"/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09" name="Google Shape;2809;g1f5d965ad35_0_2783"/>
          <p:cNvSpPr txBox="1"/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10" name="Google Shape;2810;g1f5d965ad35_0_2783"/>
          <p:cNvSpPr txBox="1"/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11" name="Google Shape;2811;g1f5d965ad35_0_2783"/>
          <p:cNvSpPr txBox="1"/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2812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3" name="Google Shape;2813;g1f5d965ad35_0_282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14" name="Google Shape;2814;g1f5d965ad35_0_2827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15" name="Google Shape;2815;g1f5d965ad35_0_28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816" name="Google Shape;2816;g1f5d965ad35_0_2827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17" name="Google Shape;2817;g1f5d965ad35_0_2827"/>
            <p:cNvCxnSpPr>
              <a:stCxn id="2818" idx="6"/>
              <a:endCxn id="2819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0" name="Google Shape;2820;g1f5d965ad35_0_2827"/>
            <p:cNvCxnSpPr>
              <a:stCxn id="2818" idx="6"/>
              <a:endCxn id="2821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2" name="Google Shape;2822;g1f5d965ad35_0_2827"/>
            <p:cNvCxnSpPr>
              <a:stCxn id="2818" idx="6"/>
              <a:endCxn id="2823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4" name="Google Shape;2824;g1f5d965ad35_0_2827"/>
            <p:cNvCxnSpPr>
              <a:stCxn id="2818" idx="6"/>
              <a:endCxn id="2825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6" name="Google Shape;2826;g1f5d965ad35_0_2827"/>
            <p:cNvCxnSpPr>
              <a:stCxn id="2818" idx="6"/>
              <a:endCxn id="2827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8" name="Google Shape;2828;g1f5d965ad35_0_2827"/>
            <p:cNvCxnSpPr>
              <a:stCxn id="2818" idx="6"/>
              <a:endCxn id="2829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30" name="Google Shape;2830;g1f5d965ad35_0_2827"/>
            <p:cNvCxnSpPr>
              <a:endCxn id="2831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18" name="Google Shape;2818;g1f5d965ad35_0_2827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19" name="Google Shape;2819;g1f5d965ad35_0_2827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1" name="Google Shape;2821;g1f5d965ad35_0_2827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9" name="Google Shape;2829;g1f5d965ad35_0_2827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7" name="Google Shape;2827;g1f5d965ad35_0_2827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3" name="Google Shape;2823;g1f5d965ad35_0_2827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31" name="Google Shape;2831;g1f5d965ad35_0_2827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5" name="Google Shape;2825;g1f5d965ad35_0_2827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32" name="Google Shape;2832;g1f5d965ad35_0_2827"/>
          <p:cNvSpPr txBox="1"/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33" name="Google Shape;2833;g1f5d965ad35_0_2827"/>
          <p:cNvSpPr txBox="1"/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34" name="Google Shape;2834;g1f5d965ad35_0_2827"/>
          <p:cNvSpPr txBox="1"/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35" name="Google Shape;2835;g1f5d965ad35_0_2827"/>
          <p:cNvSpPr txBox="1"/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36" name="Google Shape;2836;g1f5d965ad35_0_2827"/>
          <p:cNvSpPr txBox="1"/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37" name="Google Shape;2837;g1f5d965ad35_0_2827"/>
          <p:cNvSpPr txBox="1"/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38" name="Google Shape;2838;g1f5d965ad35_0_2827"/>
          <p:cNvSpPr txBox="1"/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39" name="Google Shape;2839;g1f5d965ad35_0_2827"/>
          <p:cNvSpPr txBox="1"/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2840" name="Shape 2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1" name="Google Shape;2841;g1f5d965ad35_0_28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42" name="Google Shape;2842;g1f5d965ad35_0_2855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43" name="Google Shape;2843;g1f5d965ad35_0_28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844" name="Google Shape;2844;g1f5d965ad35_0_2855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45" name="Google Shape;2845;g1f5d965ad35_0_2855"/>
            <p:cNvCxnSpPr>
              <a:stCxn id="2846" idx="6"/>
              <a:endCxn id="2847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48" name="Google Shape;2848;g1f5d965ad35_0_2855"/>
            <p:cNvCxnSpPr>
              <a:stCxn id="2846" idx="6"/>
              <a:endCxn id="2849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0" name="Google Shape;2850;g1f5d965ad35_0_2855"/>
            <p:cNvCxnSpPr>
              <a:stCxn id="2846" idx="6"/>
              <a:endCxn id="2851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2" name="Google Shape;2852;g1f5d965ad35_0_2855"/>
            <p:cNvCxnSpPr>
              <a:stCxn id="2846" idx="6"/>
              <a:endCxn id="2853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4" name="Google Shape;2854;g1f5d965ad35_0_2855"/>
            <p:cNvCxnSpPr>
              <a:stCxn id="2846" idx="6"/>
              <a:endCxn id="2855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6" name="Google Shape;2856;g1f5d965ad35_0_2855"/>
            <p:cNvCxnSpPr>
              <a:stCxn id="2846" idx="6"/>
              <a:endCxn id="2857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8" name="Google Shape;2858;g1f5d965ad35_0_2855"/>
            <p:cNvCxnSpPr>
              <a:endCxn id="2859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46" name="Google Shape;2846;g1f5d965ad35_0_285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7" name="Google Shape;2847;g1f5d965ad35_0_2855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9" name="Google Shape;2849;g1f5d965ad35_0_2855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7" name="Google Shape;2857;g1f5d965ad35_0_2855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5" name="Google Shape;2855;g1f5d965ad35_0_2855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1" name="Google Shape;2851;g1f5d965ad35_0_2855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9" name="Google Shape;2859;g1f5d965ad35_0_2855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3" name="Google Shape;2853;g1f5d965ad35_0_2855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60" name="Google Shape;2860;g1f5d965ad35_0_2855"/>
          <p:cNvSpPr txBox="1"/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61" name="Google Shape;2861;g1f5d965ad35_0_2855"/>
          <p:cNvSpPr txBox="1"/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62" name="Google Shape;2862;g1f5d965ad35_0_2855"/>
          <p:cNvSpPr txBox="1"/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63" name="Google Shape;2863;g1f5d965ad35_0_2855"/>
          <p:cNvSpPr txBox="1"/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64" name="Google Shape;2864;g1f5d965ad35_0_2855"/>
          <p:cNvSpPr txBox="1"/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65" name="Google Shape;2865;g1f5d965ad35_0_2855"/>
          <p:cNvSpPr txBox="1"/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66" name="Google Shape;2866;g1f5d965ad35_0_2855"/>
          <p:cNvSpPr txBox="1"/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67" name="Google Shape;2867;g1f5d965ad35_0_2855"/>
          <p:cNvSpPr txBox="1"/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2868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9" name="Google Shape;2869;g1f5d965ad35_0_288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70" name="Google Shape;2870;g1f5d965ad35_0_2883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71" name="Google Shape;2871;g1f5d965ad35_0_28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872" name="Google Shape;2872;g1f5d965ad35_0_2883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73" name="Google Shape;2873;g1f5d965ad35_0_2883"/>
            <p:cNvCxnSpPr>
              <a:stCxn id="2874" idx="6"/>
              <a:endCxn id="2875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6" name="Google Shape;2876;g1f5d965ad35_0_2883"/>
            <p:cNvCxnSpPr>
              <a:stCxn id="2874" idx="6"/>
              <a:endCxn id="2877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8" name="Google Shape;2878;g1f5d965ad35_0_2883"/>
            <p:cNvCxnSpPr>
              <a:stCxn id="2874" idx="6"/>
              <a:endCxn id="2879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0" name="Google Shape;2880;g1f5d965ad35_0_2883"/>
            <p:cNvCxnSpPr>
              <a:stCxn id="2874" idx="6"/>
              <a:endCxn id="2881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2" name="Google Shape;2882;g1f5d965ad35_0_2883"/>
            <p:cNvCxnSpPr>
              <a:stCxn id="2874" idx="6"/>
              <a:endCxn id="2883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4" name="Google Shape;2884;g1f5d965ad35_0_2883"/>
            <p:cNvCxnSpPr>
              <a:stCxn id="2874" idx="6"/>
              <a:endCxn id="2885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6" name="Google Shape;2886;g1f5d965ad35_0_2883"/>
            <p:cNvCxnSpPr>
              <a:endCxn id="2887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74" name="Google Shape;2874;g1f5d965ad35_0_28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5" name="Google Shape;2875;g1f5d965ad35_0_2883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7" name="Google Shape;2877;g1f5d965ad35_0_2883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5" name="Google Shape;2885;g1f5d965ad35_0_2883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3" name="Google Shape;2883;g1f5d965ad35_0_2883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9" name="Google Shape;2879;g1f5d965ad35_0_2883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7" name="Google Shape;2887;g1f5d965ad35_0_2883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1" name="Google Shape;2881;g1f5d965ad35_0_2883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88" name="Google Shape;2888;g1f5d965ad35_0_2883"/>
          <p:cNvSpPr txBox="1"/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89" name="Google Shape;2889;g1f5d965ad35_0_2883"/>
          <p:cNvSpPr txBox="1"/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90" name="Google Shape;2890;g1f5d965ad35_0_2883"/>
          <p:cNvSpPr txBox="1"/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91" name="Google Shape;2891;g1f5d965ad35_0_2883"/>
          <p:cNvSpPr txBox="1"/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92" name="Google Shape;2892;g1f5d965ad35_0_2883"/>
          <p:cNvSpPr txBox="1"/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93" name="Google Shape;2893;g1f5d965ad35_0_2883"/>
          <p:cNvSpPr txBox="1"/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94" name="Google Shape;2894;g1f5d965ad35_0_2883"/>
          <p:cNvSpPr txBox="1"/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95" name="Google Shape;2895;g1f5d965ad35_0_2883"/>
          <p:cNvSpPr txBox="1"/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2896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7" name="Google Shape;2897;g1f5d965ad35_0_291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98" name="Google Shape;2898;g1f5d965ad35_0_291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99" name="Google Shape;2899;g1f5d965ad35_0_291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900" name="Google Shape;2900;g1f5d965ad35_0_2911"/>
          <p:cNvGrpSpPr/>
          <p:nvPr/>
        </p:nvGrpSpPr>
        <p:grpSpPr>
          <a:xfrm>
            <a:off x="2441263" y="1060409"/>
            <a:ext cx="4259360" cy="3399151"/>
            <a:chOff x="2441263" y="1068029"/>
            <a:chExt cx="4259360" cy="3399151"/>
          </a:xfrm>
        </p:grpSpPr>
        <p:pic>
          <p:nvPicPr>
            <p:cNvPr id="2901" name="Google Shape;2901;g1f5d965ad35_0_2911" descr="Icon&#10;&#10;Description automatically generated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625376" y="1068029"/>
              <a:ext cx="3885071" cy="337104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02" name="Google Shape;2902;g1f5d965ad35_0_2911"/>
            <p:cNvGrpSpPr/>
            <p:nvPr/>
          </p:nvGrpSpPr>
          <p:grpSpPr>
            <a:xfrm>
              <a:off x="2441263" y="1089939"/>
              <a:ext cx="4259360" cy="3377241"/>
              <a:chOff x="2441263" y="1089939"/>
              <a:chExt cx="4259360" cy="3377241"/>
            </a:xfrm>
          </p:grpSpPr>
          <p:sp>
            <p:nvSpPr>
              <p:cNvPr id="2903" name="Google Shape;2903;g1f5d965ad35_0_2911"/>
              <p:cNvSpPr/>
              <p:nvPr/>
            </p:nvSpPr>
            <p:spPr>
              <a:xfrm>
                <a:off x="6618723" y="2315344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4" name="Google Shape;2904;g1f5d965ad35_0_2911"/>
              <p:cNvSpPr/>
              <p:nvPr/>
            </p:nvSpPr>
            <p:spPr>
              <a:xfrm>
                <a:off x="6426200" y="356753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5" name="Google Shape;2905;g1f5d965ad35_0_2911"/>
              <p:cNvSpPr/>
              <p:nvPr/>
            </p:nvSpPr>
            <p:spPr>
              <a:xfrm>
                <a:off x="5448688" y="4385279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6" name="Google Shape;2906;g1f5d965ad35_0_2911"/>
              <p:cNvSpPr/>
              <p:nvPr/>
            </p:nvSpPr>
            <p:spPr>
              <a:xfrm>
                <a:off x="6444214" y="1089939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7" name="Google Shape;2907;g1f5d965ad35_0_2911"/>
              <p:cNvSpPr/>
              <p:nvPr/>
            </p:nvSpPr>
            <p:spPr>
              <a:xfrm>
                <a:off x="2441263" y="2315345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8" name="Google Shape;2908;g1f5d965ad35_0_2911"/>
              <p:cNvSpPr/>
              <p:nvPr/>
            </p:nvSpPr>
            <p:spPr>
              <a:xfrm>
                <a:off x="2619761" y="3574306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9" name="Google Shape;2909;g1f5d965ad35_0_2911"/>
              <p:cNvSpPr/>
              <p:nvPr/>
            </p:nvSpPr>
            <p:spPr>
              <a:xfrm>
                <a:off x="3592732" y="4385280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0" name="Google Shape;2910;g1f5d965ad35_0_2911"/>
              <p:cNvSpPr/>
              <p:nvPr/>
            </p:nvSpPr>
            <p:spPr>
              <a:xfrm>
                <a:off x="2619761" y="109671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11" name="Google Shape;2911;g1f5d965ad35_0_2911"/>
            <p:cNvGrpSpPr/>
            <p:nvPr/>
          </p:nvGrpSpPr>
          <p:grpSpPr>
            <a:xfrm>
              <a:off x="3551613" y="1402488"/>
              <a:ext cx="2054100" cy="2054100"/>
              <a:chOff x="3766548" y="1602249"/>
              <a:chExt cx="2054100" cy="2054100"/>
            </a:xfrm>
          </p:grpSpPr>
          <p:sp>
            <p:nvSpPr>
              <p:cNvPr id="2912" name="Google Shape;2912;g1f5d965ad35_0_2911"/>
              <p:cNvSpPr/>
              <p:nvPr/>
            </p:nvSpPr>
            <p:spPr>
              <a:xfrm>
                <a:off x="3766548" y="1602249"/>
                <a:ext cx="2054100" cy="20541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3" name="Google Shape;2913;g1f5d965ad35_0_2911"/>
              <p:cNvSpPr/>
              <p:nvPr/>
            </p:nvSpPr>
            <p:spPr>
              <a:xfrm>
                <a:off x="3820905" y="1656606"/>
                <a:ext cx="1945200" cy="1945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14" name="Google Shape;2914;g1f5d965ad35_0_2911"/>
          <p:cNvSpPr txBox="1"/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15" name="Google Shape;2915;g1f5d965ad35_0_2911"/>
          <p:cNvSpPr txBox="1"/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16" name="Google Shape;2916;g1f5d965ad35_0_2911"/>
          <p:cNvSpPr txBox="1"/>
          <p:nvPr>
            <p:ph type="body" idx="3"/>
          </p:nvPr>
        </p:nvSpPr>
        <p:spPr>
          <a:xfrm>
            <a:off x="633920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17" name="Google Shape;2917;g1f5d965ad35_0_2911"/>
          <p:cNvSpPr txBox="1"/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18" name="Google Shape;2918;g1f5d965ad35_0_2911"/>
          <p:cNvSpPr txBox="1"/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19" name="Google Shape;2919;g1f5d965ad35_0_2911"/>
          <p:cNvSpPr txBox="1"/>
          <p:nvPr>
            <p:ph type="body" idx="6"/>
          </p:nvPr>
        </p:nvSpPr>
        <p:spPr>
          <a:xfrm>
            <a:off x="6615516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20" name="Google Shape;2920;g1f5d965ad35_0_2911"/>
          <p:cNvSpPr txBox="1"/>
          <p:nvPr>
            <p:ph type="body" idx="7"/>
          </p:nvPr>
        </p:nvSpPr>
        <p:spPr>
          <a:xfrm>
            <a:off x="6787154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21" name="Google Shape;2921;g1f5d965ad35_0_2911"/>
          <p:cNvSpPr txBox="1"/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22" name="Google Shape;2922;g1f5d965ad35_0_2911"/>
          <p:cNvSpPr txBox="1"/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2923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4" name="Google Shape;2924;g1f5d965ad35_0_293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25" name="Google Shape;2925;g1f5d965ad35_0_2938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26" name="Google Shape;2926;g1f5d965ad35_0_293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927" name="Google Shape;2927;g1f5d965ad35_0_2938"/>
          <p:cNvGrpSpPr/>
          <p:nvPr/>
        </p:nvGrpSpPr>
        <p:grpSpPr>
          <a:xfrm>
            <a:off x="1941529" y="1105301"/>
            <a:ext cx="5260800" cy="3388500"/>
            <a:chOff x="1941529" y="1120931"/>
            <a:chExt cx="5260800" cy="3388500"/>
          </a:xfrm>
        </p:grpSpPr>
        <p:sp>
          <p:nvSpPr>
            <p:cNvPr id="2928" name="Google Shape;2928;g1f5d965ad35_0_2938" descr="A picture containing icon&#10;&#10;Description automatically generated"/>
            <p:cNvSpPr/>
            <p:nvPr/>
          </p:nvSpPr>
          <p:spPr>
            <a:xfrm>
              <a:off x="1941529" y="1120931"/>
              <a:ext cx="5260800" cy="3388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</p:sp>
        <p:sp>
          <p:nvSpPr>
            <p:cNvPr id="2929" name="Google Shape;2929;g1f5d965ad35_0_2938"/>
            <p:cNvSpPr txBox="1"/>
            <p:nvPr/>
          </p:nvSpPr>
          <p:spPr>
            <a:xfrm>
              <a:off x="2881078" y="132388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lang="en-US"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30" name="Google Shape;2930;g1f5d965ad35_0_2938"/>
            <p:cNvSpPr txBox="1"/>
            <p:nvPr/>
          </p:nvSpPr>
          <p:spPr>
            <a:xfrm>
              <a:off x="2121488" y="216415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lang="en-US"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31" name="Google Shape;2931;g1f5d965ad35_0_2938"/>
            <p:cNvSpPr txBox="1"/>
            <p:nvPr/>
          </p:nvSpPr>
          <p:spPr>
            <a:xfrm>
              <a:off x="2121487" y="310981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lang="en-US"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32" name="Google Shape;2932;g1f5d965ad35_0_2938"/>
            <p:cNvSpPr txBox="1"/>
            <p:nvPr/>
          </p:nvSpPr>
          <p:spPr>
            <a:xfrm>
              <a:off x="2881078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lang="en-US"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33" name="Google Shape;2933;g1f5d965ad35_0_2938"/>
            <p:cNvSpPr txBox="1"/>
            <p:nvPr/>
          </p:nvSpPr>
          <p:spPr>
            <a:xfrm>
              <a:off x="5885786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lang="en-US"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34" name="Google Shape;2934;g1f5d965ad35_0_2938"/>
            <p:cNvSpPr txBox="1"/>
            <p:nvPr/>
          </p:nvSpPr>
          <p:spPr>
            <a:xfrm>
              <a:off x="6646571" y="311699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lang="en-US"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35" name="Google Shape;2935;g1f5d965ad35_0_2938"/>
            <p:cNvSpPr txBox="1"/>
            <p:nvPr/>
          </p:nvSpPr>
          <p:spPr>
            <a:xfrm>
              <a:off x="6649241" y="2139182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lang="en-US"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36" name="Google Shape;2936;g1f5d965ad35_0_2938"/>
            <p:cNvSpPr txBox="1"/>
            <p:nvPr/>
          </p:nvSpPr>
          <p:spPr>
            <a:xfrm>
              <a:off x="5885785" y="1321265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lang="en-US"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937" name="Google Shape;2937;g1f5d965ad35_0_2938"/>
          <p:cNvSpPr txBox="1"/>
          <p:nvPr>
            <p:ph type="body" idx="1"/>
          </p:nvPr>
        </p:nvSpPr>
        <p:spPr>
          <a:xfrm>
            <a:off x="89551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38" name="Google Shape;2938;g1f5d965ad35_0_2938"/>
          <p:cNvSpPr txBox="1"/>
          <p:nvPr>
            <p:ph type="body" idx="2"/>
          </p:nvPr>
        </p:nvSpPr>
        <p:spPr>
          <a:xfrm>
            <a:off x="135731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39" name="Google Shape;2939;g1f5d965ad35_0_2938"/>
          <p:cNvSpPr txBox="1"/>
          <p:nvPr>
            <p:ph type="body" idx="3"/>
          </p:nvPr>
        </p:nvSpPr>
        <p:spPr>
          <a:xfrm>
            <a:off x="135731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40" name="Google Shape;2940;g1f5d965ad35_0_2938"/>
          <p:cNvSpPr txBox="1"/>
          <p:nvPr>
            <p:ph type="body" idx="4"/>
          </p:nvPr>
        </p:nvSpPr>
        <p:spPr>
          <a:xfrm>
            <a:off x="89551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41" name="Google Shape;2941;g1f5d965ad35_0_2938"/>
          <p:cNvSpPr txBox="1"/>
          <p:nvPr>
            <p:ph type="body" idx="5"/>
          </p:nvPr>
        </p:nvSpPr>
        <p:spPr>
          <a:xfrm>
            <a:off x="652505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42" name="Google Shape;2942;g1f5d965ad35_0_2938"/>
          <p:cNvSpPr txBox="1"/>
          <p:nvPr>
            <p:ph type="body" idx="6"/>
          </p:nvPr>
        </p:nvSpPr>
        <p:spPr>
          <a:xfrm>
            <a:off x="652505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43" name="Google Shape;2943;g1f5d965ad35_0_2938"/>
          <p:cNvSpPr txBox="1"/>
          <p:nvPr>
            <p:ph type="body" idx="7"/>
          </p:nvPr>
        </p:nvSpPr>
        <p:spPr>
          <a:xfrm>
            <a:off x="7294177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44" name="Google Shape;2944;g1f5d965ad35_0_2938"/>
          <p:cNvSpPr txBox="1"/>
          <p:nvPr>
            <p:ph type="body" idx="8"/>
          </p:nvPr>
        </p:nvSpPr>
        <p:spPr>
          <a:xfrm>
            <a:off x="7294177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45" name="Google Shape;2945;g1f5d965ad35_0_2938"/>
          <p:cNvSpPr txBox="1"/>
          <p:nvPr>
            <p:ph type="body" idx="9"/>
          </p:nvPr>
        </p:nvSpPr>
        <p:spPr>
          <a:xfrm>
            <a:off x="3732038" y="2630794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2946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7" name="Google Shape;2947;g1f5d965ad35_0_296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48" name="Google Shape;2948;g1f5d965ad35_0_296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49" name="Google Shape;2949;g1f5d965ad35_0_29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950" name="Google Shape;2950;g1f5d965ad35_0_2961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2951" name="Google Shape;2951;g1f5d965ad35_0_2961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52" name="Google Shape;2952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53" name="Google Shape;2953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54" name="Google Shape;2954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55" name="Google Shape;2955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56" name="Google Shape;2956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57" name="Google Shape;2957;g1f5d965ad35_0_2961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58" name="Google Shape;2958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59" name="Google Shape;2959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0" name="Google Shape;2960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1" name="Google Shape;2961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2" name="Google Shape;2962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3" name="Google Shape;2963;g1f5d965ad35_0_2961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64" name="Google Shape;2964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65" name="Google Shape;2965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6" name="Google Shape;2966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7" name="Google Shape;2967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8" name="Google Shape;2968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9" name="Google Shape;2969;g1f5d965ad35_0_2961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70" name="Google Shape;2970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71" name="Google Shape;2971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72" name="Google Shape;2972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73" name="Google Shape;2973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74" name="Google Shape;2974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75" name="Google Shape;2975;g1f5d965ad35_0_2961"/>
          <p:cNvSpPr txBox="1"/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76" name="Google Shape;2976;g1f5d965ad35_0_2961"/>
          <p:cNvSpPr txBox="1"/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77" name="Google Shape;2977;g1f5d965ad35_0_2961"/>
          <p:cNvSpPr txBox="1"/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78" name="Google Shape;2978;g1f5d965ad35_0_2961"/>
          <p:cNvSpPr txBox="1"/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2979" name="Google Shape;2979;g1f5d965ad35_0_2961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2980" name="Google Shape;2980;g1f5d965ad35_0_2961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81" name="Google Shape;2981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82" name="Google Shape;2982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3" name="Google Shape;2983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84" name="Google Shape;2984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85" name="Google Shape;2985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86" name="Google Shape;2986;g1f5d965ad35_0_2961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87" name="Google Shape;2987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88" name="Google Shape;2988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9" name="Google Shape;2989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0" name="Google Shape;2990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1" name="Google Shape;2991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2" name="Google Shape;2992;g1f5d965ad35_0_2961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93" name="Google Shape;2993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94" name="Google Shape;2994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95" name="Google Shape;2995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6" name="Google Shape;2996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7" name="Google Shape;2997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8" name="Google Shape;2998;g1f5d965ad35_0_2961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99" name="Google Shape;2999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00" name="Google Shape;3000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1" name="Google Shape;3001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2" name="Google Shape;3002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3" name="Google Shape;3003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04" name="Google Shape;3004;g1f5d965ad35_0_2961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05" name="Google Shape;3005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06" name="Google Shape;3006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7" name="Google Shape;3007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8" name="Google Shape;3008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9" name="Google Shape;3009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10" name="Google Shape;3010;g1f5d965ad35_0_2961"/>
          <p:cNvSpPr txBox="1"/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11" name="Google Shape;3011;g1f5d965ad35_0_2961"/>
          <p:cNvSpPr txBox="1"/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12" name="Google Shape;3012;g1f5d965ad35_0_2961"/>
          <p:cNvSpPr txBox="1"/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13" name="Google Shape;3013;g1f5d965ad35_0_2961"/>
          <p:cNvSpPr txBox="1"/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14" name="Google Shape;3014;g1f5d965ad35_0_2961"/>
          <p:cNvSpPr txBox="1"/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1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9" name="Google Shape;139;p23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0" name="Google Shape;140;p231"/>
          <p:cNvSpPr txBox="1"/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41" name="Google Shape;141;p231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2" name="Google Shape;142;p23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107222" y="1873493"/>
            <a:ext cx="4929556" cy="311161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1"/>
          <p:cNvSpPr txBox="1"/>
          <p:nvPr>
            <p:ph type="body" idx="2"/>
          </p:nvPr>
        </p:nvSpPr>
        <p:spPr>
          <a:xfrm>
            <a:off x="2377740" y="2303181"/>
            <a:ext cx="4379900" cy="19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3015" name="Shape 3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6" name="Google Shape;3016;g1f5d965ad35_0_30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17" name="Google Shape;3017;g1f5d965ad35_0_3030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18" name="Google Shape;3018;g1f5d965ad35_0_303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019" name="Google Shape;3019;g1f5d965ad35_0_3030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20" name="Google Shape;3020;g1f5d965ad35_0_3030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21" name="Google Shape;3021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22" name="Google Shape;3022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3" name="Google Shape;3023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24" name="Google Shape;3024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25" name="Google Shape;3025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26" name="Google Shape;3026;g1f5d965ad35_0_3030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27" name="Google Shape;3027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28" name="Google Shape;3028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9" name="Google Shape;3029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0" name="Google Shape;3030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1" name="Google Shape;3031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2" name="Google Shape;3032;g1f5d965ad35_0_3030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33" name="Google Shape;3033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34" name="Google Shape;3034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35" name="Google Shape;3035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6" name="Google Shape;3036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7" name="Google Shape;3037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8" name="Google Shape;3038;g1f5d965ad35_0_3030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39" name="Google Shape;3039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40" name="Google Shape;3040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41" name="Google Shape;3041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42" name="Google Shape;3042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43" name="Google Shape;3043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44" name="Google Shape;3044;g1f5d965ad35_0_3030"/>
          <p:cNvSpPr txBox="1"/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45" name="Google Shape;3045;g1f5d965ad35_0_3030"/>
          <p:cNvSpPr txBox="1"/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46" name="Google Shape;3046;g1f5d965ad35_0_3030"/>
          <p:cNvSpPr txBox="1"/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47" name="Google Shape;3047;g1f5d965ad35_0_3030"/>
          <p:cNvSpPr txBox="1"/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3048" name="Google Shape;3048;g1f5d965ad35_0_3030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049" name="Google Shape;3049;g1f5d965ad35_0_3030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50" name="Google Shape;3050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51" name="Google Shape;3051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2" name="Google Shape;3052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3" name="Google Shape;3053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54" name="Google Shape;3054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55" name="Google Shape;3055;g1f5d965ad35_0_3030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56" name="Google Shape;3056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57" name="Google Shape;3057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8" name="Google Shape;3058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9" name="Google Shape;3059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0" name="Google Shape;3060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1" name="Google Shape;3061;g1f5d965ad35_0_3030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62" name="Google Shape;3062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63" name="Google Shape;3063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64" name="Google Shape;3064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65" name="Google Shape;3065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6" name="Google Shape;3066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7" name="Google Shape;3067;g1f5d965ad35_0_3030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68" name="Google Shape;3068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69" name="Google Shape;3069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0" name="Google Shape;3070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1" name="Google Shape;3071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2" name="Google Shape;3072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73" name="Google Shape;3073;g1f5d965ad35_0_3030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74" name="Google Shape;3074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75" name="Google Shape;3075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6" name="Google Shape;3076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7" name="Google Shape;3077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8" name="Google Shape;3078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79" name="Google Shape;3079;g1f5d965ad35_0_3030"/>
          <p:cNvSpPr txBox="1"/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80" name="Google Shape;3080;g1f5d965ad35_0_3030"/>
          <p:cNvSpPr txBox="1"/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81" name="Google Shape;3081;g1f5d965ad35_0_3030"/>
          <p:cNvSpPr txBox="1"/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82" name="Google Shape;3082;g1f5d965ad35_0_3030"/>
          <p:cNvSpPr txBox="1"/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83" name="Google Shape;3083;g1f5d965ad35_0_3030"/>
          <p:cNvSpPr txBox="1"/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3084" name="Shape 3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Google Shape;3085;g1f5d965ad35_0_309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86" name="Google Shape;3086;g1f5d965ad35_0_3099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87" name="Google Shape;3087;g1f5d965ad35_0_309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088" name="Google Shape;3088;g1f5d965ad35_0_3099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89" name="Google Shape;3089;g1f5d965ad35_0_3099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90" name="Google Shape;3090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91" name="Google Shape;3091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2" name="Google Shape;3092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3" name="Google Shape;3093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94" name="Google Shape;3094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95" name="Google Shape;3095;g1f5d965ad35_0_3099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96" name="Google Shape;3096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97" name="Google Shape;3097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8" name="Google Shape;3098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9" name="Google Shape;3099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0" name="Google Shape;3100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1" name="Google Shape;3101;g1f5d965ad35_0_3099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102" name="Google Shape;3102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03" name="Google Shape;3103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04" name="Google Shape;3104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05" name="Google Shape;3105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6" name="Google Shape;3106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7" name="Google Shape;3107;g1f5d965ad35_0_3099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108" name="Google Shape;3108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09" name="Google Shape;3109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10" name="Google Shape;3110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11" name="Google Shape;3111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12" name="Google Shape;3112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13" name="Google Shape;3113;g1f5d965ad35_0_3099"/>
          <p:cNvSpPr txBox="1"/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14" name="Google Shape;3114;g1f5d965ad35_0_3099"/>
          <p:cNvSpPr txBox="1"/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15" name="Google Shape;3115;g1f5d965ad35_0_3099"/>
          <p:cNvSpPr txBox="1"/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16" name="Google Shape;3116;g1f5d965ad35_0_3099"/>
          <p:cNvSpPr txBox="1"/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3117" name="Google Shape;3117;g1f5d965ad35_0_3099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18" name="Google Shape;3118;g1f5d965ad35_0_3099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19" name="Google Shape;3119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20" name="Google Shape;3120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1" name="Google Shape;3121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2" name="Google Shape;3122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3" name="Google Shape;3123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24" name="Google Shape;3124;g1f5d965ad35_0_3099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25" name="Google Shape;3125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26" name="Google Shape;3126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7" name="Google Shape;3127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8" name="Google Shape;3128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9" name="Google Shape;3129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0" name="Google Shape;3130;g1f5d965ad35_0_3099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31" name="Google Shape;3131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32" name="Google Shape;3132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3" name="Google Shape;3133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34" name="Google Shape;3134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35" name="Google Shape;3135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6" name="Google Shape;3136;g1f5d965ad35_0_3099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37" name="Google Shape;3137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38" name="Google Shape;3138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9" name="Google Shape;3139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0" name="Google Shape;3140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1" name="Google Shape;3141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42" name="Google Shape;3142;g1f5d965ad35_0_3099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43" name="Google Shape;3143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44" name="Google Shape;3144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45" name="Google Shape;3145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6" name="Google Shape;3146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7" name="Google Shape;3147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48" name="Google Shape;3148;g1f5d965ad35_0_3099"/>
          <p:cNvSpPr txBox="1"/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49" name="Google Shape;3149;g1f5d965ad35_0_3099"/>
          <p:cNvSpPr txBox="1"/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50" name="Google Shape;3150;g1f5d965ad35_0_3099"/>
          <p:cNvSpPr txBox="1"/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51" name="Google Shape;3151;g1f5d965ad35_0_3099"/>
          <p:cNvSpPr txBox="1"/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52" name="Google Shape;3152;g1f5d965ad35_0_3099"/>
          <p:cNvSpPr txBox="1"/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3153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4" name="Google Shape;3154;g1f5d965ad35_0_316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155" name="Google Shape;3155;g1f5d965ad35_0_3168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56" name="Google Shape;3156;g1f5d965ad35_0_316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157" name="Google Shape;3157;g1f5d965ad35_0_3168"/>
          <p:cNvGrpSpPr/>
          <p:nvPr/>
        </p:nvGrpSpPr>
        <p:grpSpPr>
          <a:xfrm>
            <a:off x="881569" y="3131101"/>
            <a:ext cx="7362037" cy="646603"/>
            <a:chOff x="881569" y="2219454"/>
            <a:chExt cx="7362037" cy="646603"/>
          </a:xfrm>
        </p:grpSpPr>
        <p:grpSp>
          <p:nvGrpSpPr>
            <p:cNvPr id="3158" name="Google Shape;3158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59" name="Google Shape;3159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60" name="Google Shape;316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1" name="Google Shape;316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2" name="Google Shape;316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3" name="Google Shape;316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64" name="Google Shape;3164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65" name="Google Shape;3165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66" name="Google Shape;316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7" name="Google Shape;316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8" name="Google Shape;316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9" name="Google Shape;316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0" name="Google Shape;3170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71" name="Google Shape;3171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72" name="Google Shape;317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3" name="Google Shape;317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74" name="Google Shape;317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75" name="Google Shape;317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6" name="Google Shape;3176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77" name="Google Shape;3177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78" name="Google Shape;317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9" name="Google Shape;317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0" name="Google Shape;318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1" name="Google Shape;318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82" name="Google Shape;3182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83" name="Google Shape;3183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84" name="Google Shape;318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85" name="Google Shape;318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6" name="Google Shape;318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7" name="Google Shape;318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88" name="Google Shape;3188;g1f5d965ad35_0_3168"/>
          <p:cNvSpPr txBox="1"/>
          <p:nvPr>
            <p:ph type="body" idx="1"/>
          </p:nvPr>
        </p:nvSpPr>
        <p:spPr>
          <a:xfrm>
            <a:off x="223088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89" name="Google Shape;3189;g1f5d965ad35_0_3168"/>
          <p:cNvSpPr txBox="1"/>
          <p:nvPr>
            <p:ph type="body" idx="2"/>
          </p:nvPr>
        </p:nvSpPr>
        <p:spPr>
          <a:xfrm>
            <a:off x="1964112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90" name="Google Shape;3190;g1f5d965ad35_0_3168"/>
          <p:cNvSpPr txBox="1"/>
          <p:nvPr>
            <p:ph type="body" idx="3"/>
          </p:nvPr>
        </p:nvSpPr>
        <p:spPr>
          <a:xfrm>
            <a:off x="3705136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91" name="Google Shape;3191;g1f5d965ad35_0_3168"/>
          <p:cNvSpPr txBox="1"/>
          <p:nvPr>
            <p:ph type="body" idx="4"/>
          </p:nvPr>
        </p:nvSpPr>
        <p:spPr>
          <a:xfrm>
            <a:off x="5446160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92" name="Google Shape;3192;g1f5d965ad35_0_3168"/>
          <p:cNvSpPr txBox="1"/>
          <p:nvPr>
            <p:ph type="body" idx="5"/>
          </p:nvPr>
        </p:nvSpPr>
        <p:spPr>
          <a:xfrm>
            <a:off x="718718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3193" name="Google Shape;3193;g1f5d965ad35_0_3168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94" name="Google Shape;3194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95" name="Google Shape;3195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96" name="Google Shape;319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97" name="Google Shape;319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98" name="Google Shape;319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99" name="Google Shape;319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0" name="Google Shape;3200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01" name="Google Shape;3201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02" name="Google Shape;320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3" name="Google Shape;320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04" name="Google Shape;320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05" name="Google Shape;320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6" name="Google Shape;3206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07" name="Google Shape;3207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08" name="Google Shape;320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9" name="Google Shape;320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0" name="Google Shape;321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1" name="Google Shape;321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2" name="Google Shape;3212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13" name="Google Shape;3213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14" name="Google Shape;321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15" name="Google Shape;321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6" name="Google Shape;321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7" name="Google Shape;321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8" name="Google Shape;3218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19" name="Google Shape;3219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20" name="Google Shape;322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21" name="Google Shape;322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22" name="Google Shape;322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23" name="Google Shape;322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24" name="Google Shape;3224;g1f5d965ad35_0_3168"/>
          <p:cNvSpPr txBox="1"/>
          <p:nvPr>
            <p:ph type="body" idx="6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25" name="Google Shape;3225;g1f5d965ad35_0_3168"/>
          <p:cNvSpPr txBox="1"/>
          <p:nvPr>
            <p:ph type="body" idx="7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26" name="Google Shape;3226;g1f5d965ad35_0_3168"/>
          <p:cNvSpPr txBox="1"/>
          <p:nvPr>
            <p:ph type="body" idx="8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27" name="Google Shape;3227;g1f5d965ad35_0_3168"/>
          <p:cNvSpPr txBox="1"/>
          <p:nvPr>
            <p:ph type="body" idx="9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28" name="Google Shape;3228;g1f5d965ad35_0_3168"/>
          <p:cNvSpPr txBox="1"/>
          <p:nvPr>
            <p:ph type="body" idx="13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3229" name="Shape 3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0" name="Google Shape;3230;g1f5d965ad35_0_324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31" name="Google Shape;3231;g1f5d965ad35_0_3244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32" name="Google Shape;3232;g1f5d965ad35_0_324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233" name="Google Shape;3233;g1f5d965ad35_0_3244"/>
          <p:cNvGrpSpPr/>
          <p:nvPr/>
        </p:nvGrpSpPr>
        <p:grpSpPr>
          <a:xfrm>
            <a:off x="2805107" y="1224942"/>
            <a:ext cx="3533760" cy="3185215"/>
            <a:chOff x="2801099" y="1114414"/>
            <a:chExt cx="3533760" cy="3185215"/>
          </a:xfrm>
        </p:grpSpPr>
        <p:grpSp>
          <p:nvGrpSpPr>
            <p:cNvPr id="3234" name="Google Shape;3234;g1f5d965ad35_0_3244"/>
            <p:cNvGrpSpPr/>
            <p:nvPr/>
          </p:nvGrpSpPr>
          <p:grpSpPr>
            <a:xfrm>
              <a:off x="2801099" y="1228944"/>
              <a:ext cx="3533760" cy="2955860"/>
              <a:chOff x="2801099" y="1066147"/>
              <a:chExt cx="3533760" cy="2955860"/>
            </a:xfrm>
          </p:grpSpPr>
          <p:grpSp>
            <p:nvGrpSpPr>
              <p:cNvPr id="3235" name="Google Shape;3235;g1f5d965ad35_0_3244"/>
              <p:cNvGrpSpPr/>
              <p:nvPr/>
            </p:nvGrpSpPr>
            <p:grpSpPr>
              <a:xfrm>
                <a:off x="6252959" y="1066147"/>
                <a:ext cx="81900" cy="2955860"/>
                <a:chOff x="6252959" y="1066147"/>
                <a:chExt cx="81900" cy="2955860"/>
              </a:xfrm>
            </p:grpSpPr>
            <p:sp>
              <p:nvSpPr>
                <p:cNvPr id="3236" name="Google Shape;3236;g1f5d965ad35_0_3244"/>
                <p:cNvSpPr/>
                <p:nvPr/>
              </p:nvSpPr>
              <p:spPr>
                <a:xfrm>
                  <a:off x="6252959" y="178463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7" name="Google Shape;3237;g1f5d965ad35_0_3244"/>
                <p:cNvSpPr/>
                <p:nvPr/>
              </p:nvSpPr>
              <p:spPr>
                <a:xfrm>
                  <a:off x="625295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8" name="Google Shape;3238;g1f5d965ad35_0_3244"/>
                <p:cNvSpPr/>
                <p:nvPr/>
              </p:nvSpPr>
              <p:spPr>
                <a:xfrm>
                  <a:off x="6252959" y="322161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9" name="Google Shape;3239;g1f5d965ad35_0_3244"/>
                <p:cNvSpPr/>
                <p:nvPr/>
              </p:nvSpPr>
              <p:spPr>
                <a:xfrm>
                  <a:off x="6252959" y="394010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0" name="Google Shape;3240;g1f5d965ad35_0_3244"/>
                <p:cNvSpPr/>
                <p:nvPr/>
              </p:nvSpPr>
              <p:spPr>
                <a:xfrm>
                  <a:off x="6252959" y="106614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3241" name="Google Shape;3241;g1f5d965ad35_0_3244"/>
              <p:cNvGrpSpPr/>
              <p:nvPr/>
            </p:nvGrpSpPr>
            <p:grpSpPr>
              <a:xfrm>
                <a:off x="2801099" y="1066147"/>
                <a:ext cx="81900" cy="2955860"/>
                <a:chOff x="2801099" y="1066147"/>
                <a:chExt cx="81900" cy="2955860"/>
              </a:xfrm>
            </p:grpSpPr>
            <p:sp>
              <p:nvSpPr>
                <p:cNvPr id="3242" name="Google Shape;3242;g1f5d965ad35_0_3244"/>
                <p:cNvSpPr/>
                <p:nvPr/>
              </p:nvSpPr>
              <p:spPr>
                <a:xfrm>
                  <a:off x="2801099" y="178463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3" name="Google Shape;3243;g1f5d965ad35_0_3244"/>
                <p:cNvSpPr/>
                <p:nvPr/>
              </p:nvSpPr>
              <p:spPr>
                <a:xfrm>
                  <a:off x="280109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4" name="Google Shape;3244;g1f5d965ad35_0_3244"/>
                <p:cNvSpPr/>
                <p:nvPr/>
              </p:nvSpPr>
              <p:spPr>
                <a:xfrm>
                  <a:off x="2801099" y="322161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5" name="Google Shape;3245;g1f5d965ad35_0_3244"/>
                <p:cNvSpPr/>
                <p:nvPr/>
              </p:nvSpPr>
              <p:spPr>
                <a:xfrm>
                  <a:off x="2801099" y="394010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6" name="Google Shape;3246;g1f5d965ad35_0_3244"/>
                <p:cNvSpPr/>
                <p:nvPr/>
              </p:nvSpPr>
              <p:spPr>
                <a:xfrm>
                  <a:off x="2801099" y="106614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3247" name="Google Shape;3247;g1f5d965ad35_0_3244"/>
            <p:cNvGrpSpPr/>
            <p:nvPr/>
          </p:nvGrpSpPr>
          <p:grpSpPr>
            <a:xfrm>
              <a:off x="2975974" y="1114414"/>
              <a:ext cx="3184487" cy="3185215"/>
              <a:chOff x="2908735" y="1068601"/>
              <a:chExt cx="3326530" cy="3327290"/>
            </a:xfrm>
          </p:grpSpPr>
          <p:sp>
            <p:nvSpPr>
              <p:cNvPr id="3248" name="Google Shape;3248;g1f5d965ad35_0_3244"/>
              <p:cNvSpPr/>
              <p:nvPr/>
            </p:nvSpPr>
            <p:spPr>
              <a:xfrm>
                <a:off x="2908735" y="1068601"/>
                <a:ext cx="3326530" cy="3327290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49" name="Google Shape;3249;g1f5d965ad35_0_3244"/>
              <p:cNvSpPr/>
              <p:nvPr/>
            </p:nvSpPr>
            <p:spPr>
              <a:xfrm>
                <a:off x="3510752" y="1490314"/>
                <a:ext cx="1060349" cy="1239952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0" name="Google Shape;3250;g1f5d965ad35_0_3244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1" name="Google Shape;3251;g1f5d965ad35_0_3244"/>
              <p:cNvSpPr/>
              <p:nvPr/>
            </p:nvSpPr>
            <p:spPr>
              <a:xfrm>
                <a:off x="3519391" y="2733867"/>
                <a:ext cx="1051710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2" name="Google Shape;3252;g1f5d965ad35_0_3244"/>
              <p:cNvSpPr/>
              <p:nvPr/>
            </p:nvSpPr>
            <p:spPr>
              <a:xfrm>
                <a:off x="4162942" y="1398533"/>
                <a:ext cx="806958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3" name="Google Shape;3253;g1f5d965ad35_0_3244"/>
              <p:cNvSpPr/>
              <p:nvPr/>
            </p:nvSpPr>
            <p:spPr>
              <a:xfrm>
                <a:off x="3264202" y="2732066"/>
                <a:ext cx="1306180" cy="7731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4" name="Google Shape;3254;g1f5d965ad35_0_3244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5" name="Google Shape;3255;g1f5d965ad35_0_3244"/>
              <p:cNvSpPr/>
              <p:nvPr/>
            </p:nvSpPr>
            <p:spPr>
              <a:xfrm>
                <a:off x="4574699" y="2727029"/>
                <a:ext cx="1306900" cy="768807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6" name="Google Shape;3256;g1f5d965ad35_0_3244"/>
              <p:cNvSpPr/>
              <p:nvPr/>
            </p:nvSpPr>
            <p:spPr>
              <a:xfrm>
                <a:off x="4572900" y="1485996"/>
                <a:ext cx="1052789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7" name="Google Shape;3257;g1f5d965ad35_0_3244"/>
              <p:cNvSpPr/>
              <p:nvPr/>
            </p:nvSpPr>
            <p:spPr>
              <a:xfrm>
                <a:off x="4574699" y="2733147"/>
                <a:ext cx="1059268" cy="1240672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8" name="Google Shape;3258;g1f5d965ad35_0_3244"/>
              <p:cNvSpPr/>
              <p:nvPr/>
            </p:nvSpPr>
            <p:spPr>
              <a:xfrm>
                <a:off x="4174099" y="2733867"/>
                <a:ext cx="807678" cy="1332816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9" name="Google Shape;3259;g1f5d965ad35_0_3244"/>
              <p:cNvSpPr/>
              <p:nvPr/>
            </p:nvSpPr>
            <p:spPr>
              <a:xfrm>
                <a:off x="4369541" y="1554021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0" name="Google Shape;3260;g1f5d965ad35_0_3244"/>
              <p:cNvSpPr/>
              <p:nvPr/>
            </p:nvSpPr>
            <p:spPr>
              <a:xfrm>
                <a:off x="3770260" y="1712390"/>
                <a:ext cx="459988" cy="459269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1" name="Google Shape;3261;g1f5d965ad35_0_3244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2" name="Google Shape;3262;g1f5d965ad35_0_3244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3" name="Google Shape;3263;g1f5d965ad35_0_3244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4" name="Google Shape;3264;g1f5d965ad35_0_3244"/>
              <p:cNvSpPr/>
              <p:nvPr/>
            </p:nvSpPr>
            <p:spPr>
              <a:xfrm>
                <a:off x="4366301" y="3500155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5" name="Google Shape;3265;g1f5d965ad35_0_3244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6" name="Google Shape;3266;g1f5d965ad35_0_3244"/>
              <p:cNvSpPr/>
              <p:nvPr/>
            </p:nvSpPr>
            <p:spPr>
              <a:xfrm>
                <a:off x="5268641" y="2805132"/>
                <a:ext cx="454949" cy="45422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7" name="Google Shape;3267;g1f5d965ad35_0_3244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8" name="Google Shape;3268;g1f5d965ad35_0_3244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9" name="Google Shape;3269;g1f5d965ad35_0_3244"/>
              <p:cNvSpPr/>
              <p:nvPr/>
            </p:nvSpPr>
            <p:spPr>
              <a:xfrm>
                <a:off x="3910179" y="2033807"/>
                <a:ext cx="1323642" cy="1396878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569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0" name="Google Shape;3270;g1f5d965ad35_0_3244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1" name="Google Shape;3271;g1f5d965ad35_0_3244"/>
              <p:cNvSpPr/>
              <p:nvPr/>
            </p:nvSpPr>
            <p:spPr>
              <a:xfrm>
                <a:off x="4717797" y="2279886"/>
                <a:ext cx="228873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2" name="Google Shape;3272;g1f5d965ad35_0_3244"/>
              <p:cNvSpPr/>
              <p:nvPr/>
            </p:nvSpPr>
            <p:spPr>
              <a:xfrm>
                <a:off x="4191056" y="2282423"/>
                <a:ext cx="228631" cy="181261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3" name="Google Shape;3273;g1f5d965ad35_0_3244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4" name="Google Shape;3274;g1f5d965ad35_0_3244"/>
              <p:cNvSpPr/>
              <p:nvPr/>
            </p:nvSpPr>
            <p:spPr>
              <a:xfrm>
                <a:off x="4094739" y="2461992"/>
                <a:ext cx="109965" cy="261861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5" name="Google Shape;3275;g1f5d965ad35_0_3244"/>
              <p:cNvSpPr/>
              <p:nvPr/>
            </p:nvSpPr>
            <p:spPr>
              <a:xfrm>
                <a:off x="4938447" y="2741738"/>
                <a:ext cx="110811" cy="258477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6" name="Google Shape;3276;g1f5d965ad35_0_3244"/>
              <p:cNvSpPr/>
              <p:nvPr/>
            </p:nvSpPr>
            <p:spPr>
              <a:xfrm>
                <a:off x="4094742" y="2747174"/>
                <a:ext cx="113108" cy="25932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7" name="Google Shape;3277;g1f5d965ad35_0_3244"/>
              <p:cNvSpPr/>
              <p:nvPr/>
            </p:nvSpPr>
            <p:spPr>
              <a:xfrm>
                <a:off x="4720940" y="3001909"/>
                <a:ext cx="227785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8" name="Google Shape;3278;g1f5d965ad35_0_3244"/>
              <p:cNvSpPr/>
              <p:nvPr/>
            </p:nvSpPr>
            <p:spPr>
              <a:xfrm>
                <a:off x="4193596" y="3003842"/>
                <a:ext cx="231287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9" name="Google Shape;3279;g1f5d965ad35_0_3244"/>
              <p:cNvSpPr/>
              <p:nvPr/>
            </p:nvSpPr>
            <p:spPr>
              <a:xfrm>
                <a:off x="4437686" y="3157542"/>
                <a:ext cx="269838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80" name="Google Shape;3280;g1f5d965ad35_0_3244"/>
          <p:cNvSpPr txBox="1"/>
          <p:nvPr>
            <p:ph type="body" idx="1"/>
          </p:nvPr>
        </p:nvSpPr>
        <p:spPr>
          <a:xfrm>
            <a:off x="562709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1" name="Google Shape;3281;g1f5d965ad35_0_3244"/>
          <p:cNvSpPr txBox="1"/>
          <p:nvPr>
            <p:ph type="body" idx="2"/>
          </p:nvPr>
        </p:nvSpPr>
        <p:spPr>
          <a:xfrm>
            <a:off x="562709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2" name="Google Shape;3282;g1f5d965ad35_0_3244"/>
          <p:cNvSpPr txBox="1"/>
          <p:nvPr>
            <p:ph type="body" idx="3"/>
          </p:nvPr>
        </p:nvSpPr>
        <p:spPr>
          <a:xfrm>
            <a:off x="562709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3" name="Google Shape;3283;g1f5d965ad35_0_3244"/>
          <p:cNvSpPr txBox="1"/>
          <p:nvPr>
            <p:ph type="body" idx="4"/>
          </p:nvPr>
        </p:nvSpPr>
        <p:spPr>
          <a:xfrm>
            <a:off x="562709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4" name="Google Shape;3284;g1f5d965ad35_0_3244"/>
          <p:cNvSpPr txBox="1"/>
          <p:nvPr>
            <p:ph type="body" idx="5"/>
          </p:nvPr>
        </p:nvSpPr>
        <p:spPr>
          <a:xfrm>
            <a:off x="562709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5" name="Google Shape;3285;g1f5d965ad35_0_3244"/>
          <p:cNvSpPr txBox="1"/>
          <p:nvPr>
            <p:ph type="body" idx="6"/>
          </p:nvPr>
        </p:nvSpPr>
        <p:spPr>
          <a:xfrm>
            <a:off x="6420898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6" name="Google Shape;3286;g1f5d965ad35_0_3244"/>
          <p:cNvSpPr txBox="1"/>
          <p:nvPr>
            <p:ph type="body" idx="7"/>
          </p:nvPr>
        </p:nvSpPr>
        <p:spPr>
          <a:xfrm>
            <a:off x="6420898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7" name="Google Shape;3287;g1f5d965ad35_0_3244"/>
          <p:cNvSpPr txBox="1"/>
          <p:nvPr>
            <p:ph type="body" idx="8"/>
          </p:nvPr>
        </p:nvSpPr>
        <p:spPr>
          <a:xfrm>
            <a:off x="6420898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8" name="Google Shape;3288;g1f5d965ad35_0_3244"/>
          <p:cNvSpPr txBox="1"/>
          <p:nvPr>
            <p:ph type="body" idx="9"/>
          </p:nvPr>
        </p:nvSpPr>
        <p:spPr>
          <a:xfrm>
            <a:off x="6420898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9" name="Google Shape;3289;g1f5d965ad35_0_3244"/>
          <p:cNvSpPr txBox="1"/>
          <p:nvPr>
            <p:ph type="body" idx="13"/>
          </p:nvPr>
        </p:nvSpPr>
        <p:spPr>
          <a:xfrm>
            <a:off x="6420898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3290" name="Shape 3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1" name="Google Shape;3291;g1f5d965ad35_0_330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92" name="Google Shape;3292;g1f5d965ad35_0_3305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93" name="Google Shape;3293;g1f5d965ad35_0_330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3294" name="Shape 3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5" name="Google Shape;3295;g1f5d965ad35_0_3309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296" name="Google Shape;3296;g1f5d965ad35_0_33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97" name="Google Shape;3297;g1f5d965ad35_0_3309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298" name="Google Shape;3298;g1f5d965ad35_0_3309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99" name="Google Shape;3299;g1f5d965ad35_0_3309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0" name="Google Shape;3300;g1f5d965ad35_0_3309"/>
          <p:cNvSpPr txBox="1"/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3301" name="Shape 3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2" name="Google Shape;3302;g1f5d965ad35_0_3316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03" name="Google Shape;3303;g1f5d965ad35_0_331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04" name="Google Shape;3304;g1f5d965ad35_0_3316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05" name="Google Shape;3305;g1f5d965ad35_0_3316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06" name="Google Shape;3306;g1f5d965ad35_0_3316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7" name="Google Shape;3307;g1f5d965ad35_0_3316"/>
          <p:cNvSpPr txBox="1"/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3308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9" name="Google Shape;3309;g1f5d965ad35_0_3323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10" name="Google Shape;3310;g1f5d965ad35_0_332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1" name="Google Shape;3311;g1f5d965ad35_0_3323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12" name="Google Shape;3312;g1f5d965ad35_0_3323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13" name="Google Shape;3313;g1f5d965ad35_0_3323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14" name="Google Shape;3314;g1f5d965ad35_0_3323"/>
          <p:cNvSpPr txBox="1"/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3315" name="Shape 3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6" name="Google Shape;3316;g1f5d965ad35_0_33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17" name="Google Shape;3317;g1f5d965ad35_0_33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8" name="Google Shape;3318;g1f5d965ad35_0_3330"/>
          <p:cNvGrpSpPr/>
          <p:nvPr/>
        </p:nvGrpSpPr>
        <p:grpSpPr>
          <a:xfrm>
            <a:off x="1403060" y="1183590"/>
            <a:ext cx="6337800" cy="1569900"/>
            <a:chOff x="1492092" y="1002130"/>
            <a:chExt cx="6337800" cy="1569900"/>
          </a:xfrm>
        </p:grpSpPr>
        <p:cxnSp>
          <p:nvCxnSpPr>
            <p:cNvPr id="3319" name="Google Shape;3319;g1f5d965ad35_0_3330"/>
            <p:cNvCxnSpPr/>
            <p:nvPr/>
          </p:nvCxnSpPr>
          <p:spPr>
            <a:xfrm>
              <a:off x="1492092" y="1449493"/>
              <a:ext cx="63378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20" name="Google Shape;3320;g1f5d965ad35_0_3330"/>
            <p:cNvSpPr txBox="1"/>
            <p:nvPr/>
          </p:nvSpPr>
          <p:spPr>
            <a:xfrm>
              <a:off x="4302597" y="1002130"/>
              <a:ext cx="717000" cy="1569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 panose="020B0604020202020204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21" name="Google Shape;3321;g1f5d965ad35_0_3330"/>
          <p:cNvGrpSpPr/>
          <p:nvPr/>
        </p:nvGrpSpPr>
        <p:grpSpPr>
          <a:xfrm>
            <a:off x="1492092" y="3662045"/>
            <a:ext cx="6159900" cy="71100"/>
            <a:chOff x="2145983" y="2931954"/>
            <a:chExt cx="6159900" cy="71100"/>
          </a:xfrm>
        </p:grpSpPr>
        <p:sp>
          <p:nvSpPr>
            <p:cNvPr id="3322" name="Google Shape;3322;g1f5d965ad35_0_3330"/>
            <p:cNvSpPr/>
            <p:nvPr/>
          </p:nvSpPr>
          <p:spPr>
            <a:xfrm>
              <a:off x="2145983" y="2931954"/>
              <a:ext cx="6159900" cy="71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23" name="Google Shape;3323;g1f5d965ad35_0_3330"/>
            <p:cNvSpPr/>
            <p:nvPr/>
          </p:nvSpPr>
          <p:spPr>
            <a:xfrm>
              <a:off x="3869954" y="2931954"/>
              <a:ext cx="2712000" cy="7110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24" name="Google Shape;3324;g1f5d965ad35_0_3330"/>
          <p:cNvSpPr txBox="1"/>
          <p:nvPr>
            <p:ph type="body" idx="1"/>
          </p:nvPr>
        </p:nvSpPr>
        <p:spPr>
          <a:xfrm>
            <a:off x="571500" y="2030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3325" name="Shape 3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6" name="Google Shape;3326;g1f5d965ad35_0_3340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27" name="Google Shape;3327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8" name="Google Shape;3328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29" name="Google Shape;3329;g1f5d965ad35_0_3340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30" name="Google Shape;3330;g1f5d965ad35_0_3340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31" name="Google Shape;3331;g1f5d965ad35_0_3340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32" name="Google Shape;3332;g1f5d965ad35_0_3340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33" name="Google Shape;3333;g1f5d965ad35_0_3340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34" name="Google Shape;3334;g1f5d965ad35_0_3340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35" name="Google Shape;3335;g1f5d965ad35_0_3340"/>
          <p:cNvSpPr txBox="1"/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15" descr="A picture containing person, computer, indoor&#10;&#10;Description automatically generated"/>
          <p:cNvPicPr preferRelativeResize="0"/>
          <p:nvPr/>
        </p:nvPicPr>
        <p:blipFill rotWithShape="1">
          <a:blip r:embed="rId2"/>
          <a:srcRect r="11110"/>
          <a:stretch>
            <a:fillRect/>
          </a:stretch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15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1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" name="Google Shape;14;p21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" name="Google Shape;15;p215"/>
          <p:cNvSpPr txBox="1"/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" name="Google Shape;16;p215"/>
          <p:cNvSpPr txBox="1"/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2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7" name="Google Shape;147;p232"/>
          <p:cNvSpPr/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232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9" name="Google Shape;149;p232"/>
          <p:cNvSpPr txBox="1"/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50" name="Google Shape;150;p232"/>
          <p:cNvSpPr txBox="1"/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3336" name="Shape 3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7" name="Google Shape;3337;g1f5d965ad35_0_335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38" name="Google Shape;3338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9" name="Google Shape;3339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40" name="Google Shape;3340;g1f5d965ad35_0_335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41" name="Google Shape;3341;g1f5d965ad35_0_3351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42" name="Google Shape;3342;g1f5d965ad35_0_3351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43" name="Google Shape;3343;g1f5d965ad35_0_3351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44" name="Google Shape;3344;g1f5d965ad35_0_3351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45" name="Google Shape;3345;g1f5d965ad35_0_3351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46" name="Google Shape;3346;g1f5d965ad35_0_3351"/>
          <p:cNvSpPr txBox="1"/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3347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8" name="Google Shape;3348;g1f5d965ad35_0_336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49" name="Google Shape;3349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0" name="Google Shape;3350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51" name="Google Shape;3351;g1f5d965ad35_0_336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52" name="Google Shape;3352;g1f5d965ad35_0_3362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53" name="Google Shape;3353;g1f5d965ad35_0_3362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54" name="Google Shape;3354;g1f5d965ad35_0_3362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55" name="Google Shape;3355;g1f5d965ad35_0_3362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56" name="Google Shape;3356;g1f5d965ad35_0_3362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57" name="Google Shape;3357;g1f5d965ad35_0_3362"/>
          <p:cNvSpPr txBox="1"/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3358" name="Shape 3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9" name="Google Shape;3359;g1f5d965ad35_0_3373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60" name="Google Shape;3360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1" name="Google Shape;3361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62" name="Google Shape;3362;g1f5d965ad35_0_337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63" name="Google Shape;3363;g1f5d965ad35_0_3373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4" name="Google Shape;3364;g1f5d965ad35_0_3373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5" name="Google Shape;3365;g1f5d965ad35_0_3373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66" name="Google Shape;3366;g1f5d965ad35_0_3373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67" name="Google Shape;3367;g1f5d965ad35_0_3373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8" name="Google Shape;3368;g1f5d965ad35_0_3373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9" name="Google Shape;3369;g1f5d965ad35_0_3373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0" name="Google Shape;3370;g1f5d965ad35_0_3373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71" name="Google Shape;3371;g1f5d965ad35_0_3373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72" name="Google Shape;3372;g1f5d965ad35_0_3373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3" name="Google Shape;3373;g1f5d965ad35_0_3373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4" name="Google Shape;3374;g1f5d965ad35_0_3373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5" name="Google Shape;3375;g1f5d965ad35_0_3373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76" name="Google Shape;3376;g1f5d965ad35_0_3373"/>
          <p:cNvSpPr txBox="1"/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3377" name="Shape 3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8" name="Google Shape;3378;g1f5d965ad35_0_339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79" name="Google Shape;3379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0" name="Google Shape;3380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81" name="Google Shape;3381;g1f5d965ad35_0_339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82" name="Google Shape;3382;g1f5d965ad35_0_3392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3" name="Google Shape;3383;g1f5d965ad35_0_3392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4" name="Google Shape;3384;g1f5d965ad35_0_3392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85" name="Google Shape;3385;g1f5d965ad35_0_3392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86" name="Google Shape;3386;g1f5d965ad35_0_3392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7" name="Google Shape;3387;g1f5d965ad35_0_3392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8" name="Google Shape;3388;g1f5d965ad35_0_3392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9" name="Google Shape;3389;g1f5d965ad35_0_3392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90" name="Google Shape;3390;g1f5d965ad35_0_3392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91" name="Google Shape;3391;g1f5d965ad35_0_3392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2" name="Google Shape;3392;g1f5d965ad35_0_3392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3" name="Google Shape;3393;g1f5d965ad35_0_3392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4" name="Google Shape;3394;g1f5d965ad35_0_3392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95" name="Google Shape;3395;g1f5d965ad35_0_3392"/>
          <p:cNvSpPr txBox="1"/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3396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7" name="Google Shape;3397;g1f5d965ad35_0_341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98" name="Google Shape;3398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9" name="Google Shape;3399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00" name="Google Shape;3400;g1f5d965ad35_0_341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01" name="Google Shape;3401;g1f5d965ad35_0_3411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2" name="Google Shape;3402;g1f5d965ad35_0_3411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3" name="Google Shape;3403;g1f5d965ad35_0_3411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404" name="Google Shape;3404;g1f5d965ad35_0_3411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405" name="Google Shape;3405;g1f5d965ad35_0_3411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6" name="Google Shape;3406;g1f5d965ad35_0_3411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7" name="Google Shape;3407;g1f5d965ad35_0_3411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8" name="Google Shape;3408;g1f5d965ad35_0_3411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409" name="Google Shape;3409;g1f5d965ad35_0_3411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410" name="Google Shape;3410;g1f5d965ad35_0_3411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1" name="Google Shape;3411;g1f5d965ad35_0_3411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2" name="Google Shape;3412;g1f5d965ad35_0_3411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3" name="Google Shape;3413;g1f5d965ad35_0_3411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414" name="Google Shape;3414;g1f5d965ad35_0_3411"/>
          <p:cNvSpPr txBox="1"/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iI8m4ekx8A=">
    <p:spTree>
      <p:nvGrpSpPr>
        <p:cNvPr id="3415" name="Shape 3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6" name="Google Shape;3416;g1f5d965ad35_0_34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417" name="Google Shape;3417;g1f5d965ad35_0_34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18" name="Google Shape;3418;g1f5d965ad35_0_3430"/>
          <p:cNvSpPr/>
          <p:nvPr/>
        </p:nvSpPr>
        <p:spPr>
          <a:xfrm>
            <a:off x="1736279" y="1782808"/>
            <a:ext cx="1578000" cy="15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lang="en-US" sz="5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19" name="Google Shape;3419;g1f5d965ad35_0_3430"/>
          <p:cNvSpPr txBox="1"/>
          <p:nvPr>
            <p:ph type="body" idx="1"/>
          </p:nvPr>
        </p:nvSpPr>
        <p:spPr>
          <a:xfrm>
            <a:off x="3470049" y="1800874"/>
            <a:ext cx="3789600" cy="61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20" name="Google Shape;3420;g1f5d965ad35_0_3430"/>
          <p:cNvSpPr txBox="1"/>
          <p:nvPr>
            <p:ph type="body" idx="2"/>
          </p:nvPr>
        </p:nvSpPr>
        <p:spPr>
          <a:xfrm>
            <a:off x="3470049" y="2287467"/>
            <a:ext cx="3789600" cy="109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giYbiaCY8E=">
    <p:spTree>
      <p:nvGrpSpPr>
        <p:cNvPr id="3421" name="Shape 3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2" name="Google Shape;3422;g1f5d965ad35_0_3436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23" name="Google Shape;3423;g1f5d965ad35_0_3436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24" name="Google Shape;3424;g1f5d965ad35_0_3436"/>
          <p:cNvPicPr preferRelativeResize="0"/>
          <p:nvPr/>
        </p:nvPicPr>
        <p:blipFill rotWithShape="1">
          <a:blip r:embed="rId2"/>
          <a:srcRect l="6268" r="24765"/>
          <a:stretch>
            <a:fillRect/>
          </a:stretch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5" name="Google Shape;3425;g1f5d965ad35_0_343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26" name="Google Shape;3426;g1f5d965ad35_0_3436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27" name="Google Shape;3427;g1f5d965ad35_0_3436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lang="en-US" sz="2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428" name="Google Shape;3428;g1f5d965ad35_0_3436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29" name="Google Shape;3429;g1f5d965ad35_0_3436"/>
          <p:cNvSpPr txBox="1"/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QuYVW4wTLQ=">
    <p:spTree>
      <p:nvGrpSpPr>
        <p:cNvPr id="3430" name="Shape 3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1" name="Google Shape;3431;g1f5d965ad35_0_344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32" name="Google Shape;3432;g1f5d965ad35_0_344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33" name="Google Shape;3433;g1f5d965ad35_0_3445"/>
          <p:cNvPicPr preferRelativeResize="0"/>
          <p:nvPr/>
        </p:nvPicPr>
        <p:blipFill rotWithShape="1">
          <a:blip r:embed="rId2"/>
          <a:srcRect l="6268" r="24765"/>
          <a:stretch>
            <a:fillRect/>
          </a:stretch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sp>
        <p:nvSpPr>
          <p:cNvPr id="3434" name="Google Shape;3434;g1f5d965ad35_0_3445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35" name="Google Shape;3435;g1f5d965ad35_0_344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grpSp>
        <p:nvGrpSpPr>
          <p:cNvPr id="3436" name="Google Shape;3436;g1f5d965ad35_0_3445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37" name="Google Shape;3437;g1f5d965ad35_0_3445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lang="en-US" sz="2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438" name="Google Shape;3438;g1f5d965ad35_0_3445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39" name="Google Shape;3439;g1f5d965ad35_0_3445"/>
          <p:cNvSpPr txBox="1"/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jULGZ8RR3U=">
    <p:spTree>
      <p:nvGrpSpPr>
        <p:cNvPr id="3440" name="Shape 3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1" name="Google Shape;3441;g1f5d965ad35_0_345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42" name="Google Shape;3442;g1f5d965ad35_0_345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43" name="Google Shape;3443;g1f5d965ad35_0_34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44" name="Google Shape;3444;g1f5d965ad35_0_3455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45" name="Google Shape;3445;g1f5d965ad35_0_3455"/>
          <p:cNvSpPr txBox="1"/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46" name="Google Shape;3446;g1f5d965ad35_0_3455"/>
          <p:cNvSpPr/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sp>
        <p:nvSpPr>
          <p:cNvPr id="3447" name="Google Shape;3447;g1f5d965ad35_0_3455"/>
          <p:cNvSpPr txBox="1"/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aDTAWBnBQk=">
    <p:spTree>
      <p:nvGrpSpPr>
        <p:cNvPr id="3448" name="Shape 3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9" name="Google Shape;3449;g1f5d965ad35_0_3463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50" name="Google Shape;3450;g1f5d965ad35_0_3463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51" name="Google Shape;3451;g1f5d965ad35_0_3463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52" name="Google Shape;3452;g1f5d965ad35_0_346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53" name="Google Shape;3453;g1f5d965ad35_0_3463"/>
          <p:cNvSpPr txBox="1"/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54" name="Google Shape;3454;g1f5d965ad35_0_3463"/>
          <p:cNvSpPr/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55" name="Google Shape;3455;g1f5d965ad35_0_3463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56" name="Google Shape;3456;g1f5d965ad35_0_3463"/>
          <p:cNvSpPr txBox="1"/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3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4" name="Google Shape;154;p233"/>
          <p:cNvSpPr/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33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6" name="Google Shape;156;p233"/>
          <p:cNvSpPr txBox="1"/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57" name="Google Shape;157;p233"/>
          <p:cNvSpPr txBox="1"/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1sf4Q5ZWGQ=">
    <p:spTree>
      <p:nvGrpSpPr>
        <p:cNvPr id="3457" name="Shape 3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8" name="Google Shape;3458;g1f5d965ad35_0_347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59" name="Google Shape;3459;g1f5d965ad35_0_347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60" name="Google Shape;3460;g1f5d965ad35_0_3472"/>
          <p:cNvSpPr txBox="1"/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61" name="Google Shape;3461;g1f5d965ad35_0_3472"/>
          <p:cNvSpPr/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2" name="Google Shape;3462;g1f5d965ad35_0_3472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63" name="Google Shape;3463;g1f5d965ad35_0_3472"/>
          <p:cNvSpPr txBox="1"/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TcVCDMAs9U=">
    <p:spTree>
      <p:nvGrpSpPr>
        <p:cNvPr id="3464" name="Shape 3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5" name="Google Shape;3465;g1f5d965ad35_0_347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66" name="Google Shape;3466;g1f5d965ad35_0_347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67" name="Google Shape;3467;g1f5d965ad35_0_3479"/>
          <p:cNvSpPr txBox="1"/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68" name="Google Shape;3468;g1f5d965ad35_0_3479"/>
          <p:cNvSpPr/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9" name="Google Shape;3469;g1f5d965ad35_0_3479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70" name="Google Shape;3470;g1f5d965ad35_0_3479"/>
          <p:cNvSpPr txBox="1"/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J/7iBr1+Aw=">
    <p:spTree>
      <p:nvGrpSpPr>
        <p:cNvPr id="3471" name="Shape 3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2" name="Google Shape;3472;g1f5d965ad35_0_348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3" name="Google Shape;3473;g1f5d965ad35_0_3486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74" name="Google Shape;3474;g1f5d965ad35_0_3486"/>
          <p:cNvSpPr txBox="1"/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75" name="Google Shape;3475;g1f5d965ad35_0_3486"/>
          <p:cNvSpPr txBox="1"/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pic>
        <p:nvPicPr>
          <p:cNvPr id="3476" name="Google Shape;3476;g1f5d965ad35_0_3486"/>
          <p:cNvPicPr preferRelativeResize="0"/>
          <p:nvPr/>
        </p:nvPicPr>
        <p:blipFill rotWithShape="1">
          <a:blip r:embed="rId3"/>
          <a:srcRect l="11597" t="10542" r="7410" b="2258"/>
          <a:stretch>
            <a:fillRect/>
          </a:stretch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omooRYgtOs=">
    <p:spTree>
      <p:nvGrpSpPr>
        <p:cNvPr id="3477" name="Shape 3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8" name="Google Shape;3478;g1f5d965ad35_0_349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9" name="Google Shape;3479;g1f5d965ad35_0_3492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80" name="Google Shape;3480;g1f5d965ad35_0_3492"/>
          <p:cNvSpPr txBox="1"/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81" name="Google Shape;3481;g1f5d965ad35_0_3492"/>
          <p:cNvSpPr txBox="1"/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pic>
        <p:nvPicPr>
          <p:cNvPr id="3482" name="Google Shape;3482;g1f5d965ad35_0_3492"/>
          <p:cNvPicPr preferRelativeResize="0"/>
          <p:nvPr/>
        </p:nvPicPr>
        <p:blipFill rotWithShape="1">
          <a:blip r:embed="rId3"/>
          <a:srcRect l="11597" t="10542" r="7410" b="2258"/>
          <a:stretch>
            <a:fillRect/>
          </a:stretch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Ba5VyrznHE=">
    <p:spTree>
      <p:nvGrpSpPr>
        <p:cNvPr id="3483" name="Shape 3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" name="Google Shape;3484;g1f5d965ad35_0_3498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85" name="Google Shape;3485;g1f5d965ad35_0_349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86" name="Google Shape;3486;g1f5d965ad35_0_3498"/>
          <p:cNvSpPr/>
          <p:nvPr/>
        </p:nvSpPr>
        <p:spPr>
          <a:xfrm>
            <a:off x="-355599" y="1812143"/>
            <a:ext cx="3271500" cy="1519200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87" name="Google Shape;3487;g1f5d965ad35_0_3498"/>
          <p:cNvSpPr/>
          <p:nvPr/>
        </p:nvSpPr>
        <p:spPr>
          <a:xfrm>
            <a:off x="0" y="2128758"/>
            <a:ext cx="168300" cy="8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88" name="Google Shape;3488;g1f5d965ad35_0_3498"/>
          <p:cNvSpPr txBox="1"/>
          <p:nvPr>
            <p:ph type="title"/>
          </p:nvPr>
        </p:nvSpPr>
        <p:spPr>
          <a:xfrm>
            <a:off x="375977" y="2159935"/>
            <a:ext cx="21438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89" name="Google Shape;3489;g1f5d965ad35_0_3498"/>
          <p:cNvSpPr/>
          <p:nvPr>
            <p:ph type="pic" idx="2"/>
          </p:nvPr>
        </p:nvSpPr>
        <p:spPr>
          <a:xfrm>
            <a:off x="4890673" y="538480"/>
            <a:ext cx="3958500" cy="4208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3490" name="Shape 3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1" name="Google Shape;3491;g1f5d965ad35_0_350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2" name="Google Shape;3492;g1f5d965ad35_0_3505"/>
          <p:cNvPicPr preferRelativeResize="0"/>
          <p:nvPr/>
        </p:nvPicPr>
        <p:blipFill rotWithShape="1">
          <a:blip r:embed="rId3"/>
          <a:srcRect l="16484" t="8799" r="16531" b="52399"/>
          <a:stretch>
            <a:fillRect/>
          </a:stretch>
        </p:blipFill>
        <p:spPr>
          <a:xfrm>
            <a:off x="1035361" y="596414"/>
            <a:ext cx="7073280" cy="4097295"/>
          </a:xfrm>
          <a:prstGeom prst="rect">
            <a:avLst/>
          </a:prstGeom>
          <a:noFill/>
          <a:ln>
            <a:noFill/>
          </a:ln>
        </p:spPr>
      </p:pic>
      <p:sp>
        <p:nvSpPr>
          <p:cNvPr id="3493" name="Google Shape;3493;g1f5d965ad35_0_3505"/>
          <p:cNvSpPr txBox="1"/>
          <p:nvPr>
            <p:ph type="body" idx="1"/>
          </p:nvPr>
        </p:nvSpPr>
        <p:spPr>
          <a:xfrm>
            <a:off x="2125659" y="1098087"/>
            <a:ext cx="48927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xQb/haoxIoI=">
    <p:spTree>
      <p:nvGrpSpPr>
        <p:cNvPr id="3494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1f5d965ad35_0_350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496" name="Google Shape;3496;g1f5d965ad35_0_35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7" name="Google Shape;3497;g1f5d965ad35_0_3509" descr="Graphical user interfac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498" name="Google Shape;3498;g1f5d965ad35_0_3509"/>
          <p:cNvSpPr txBox="1"/>
          <p:nvPr>
            <p:ph type="body" idx="1"/>
          </p:nvPr>
        </p:nvSpPr>
        <p:spPr>
          <a:xfrm>
            <a:off x="3087599" y="1365640"/>
            <a:ext cx="29688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 panose="020B0604020202020204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3499" name="Google Shape;3499;g1f5d965ad35_0_3509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00" name="Google Shape;3500;g1f5d965ad35_0_3509"/>
          <p:cNvCxnSpPr/>
          <p:nvPr/>
        </p:nvCxnSpPr>
        <p:spPr>
          <a:xfrm>
            <a:off x="3996377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1" name="Google Shape;3501;g1f5d965ad35_0_3509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2" name="Google Shape;3502;g1f5d965ad35_0_3509"/>
          <p:cNvCxnSpPr/>
          <p:nvPr/>
        </p:nvCxnSpPr>
        <p:spPr>
          <a:xfrm>
            <a:off x="5075539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3" name="Google Shape;3503;g1f5d965ad35_0_3509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4" name="Google Shape;3504;g1f5d965ad35_0_3509"/>
          <p:cNvSpPr txBox="1"/>
          <p:nvPr>
            <p:ph type="body" idx="2"/>
          </p:nvPr>
        </p:nvSpPr>
        <p:spPr>
          <a:xfrm>
            <a:off x="2552700" y="2110157"/>
            <a:ext cx="4038600" cy="19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xDJ6O6qqGQ=">
    <p:spTree>
      <p:nvGrpSpPr>
        <p:cNvPr id="3505" name="Shape 3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6" name="Google Shape;3506;g1f5d965ad35_0_35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507" name="Google Shape;3507;g1f5d965ad35_0_352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8" name="Google Shape;3508;g1f5d965ad35_0_3520" descr="A picture containing text, vector graphics, toy, doll&#10;&#10;Description automatically generated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45672" y="987084"/>
            <a:ext cx="2215128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3509" name="Google Shape;3509;g1f5d965ad35_0_3520"/>
          <p:cNvSpPr txBox="1"/>
          <p:nvPr>
            <p:ph type="body" idx="1"/>
          </p:nvPr>
        </p:nvSpPr>
        <p:spPr>
          <a:xfrm>
            <a:off x="4164295" y="1656080"/>
            <a:ext cx="3865500" cy="18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Pvf62mYMRg=">
    <p:spTree>
      <p:nvGrpSpPr>
        <p:cNvPr id="3510" name="Shape 3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1" name="Google Shape;3511;g1f5d965ad35_0_35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512" name="Google Shape;3512;g1f5d965ad35_0_352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13" name="Google Shape;3513;g1f5d965ad35_0_3525"/>
          <p:cNvGrpSpPr/>
          <p:nvPr/>
        </p:nvGrpSpPr>
        <p:grpSpPr>
          <a:xfrm>
            <a:off x="3907491" y="3547977"/>
            <a:ext cx="1329000" cy="71700"/>
            <a:chOff x="3907491" y="3547977"/>
            <a:chExt cx="1329000" cy="71700"/>
          </a:xfrm>
        </p:grpSpPr>
        <p:sp>
          <p:nvSpPr>
            <p:cNvPr id="3514" name="Google Shape;3514;g1f5d965ad35_0_3525"/>
            <p:cNvSpPr/>
            <p:nvPr/>
          </p:nvSpPr>
          <p:spPr>
            <a:xfrm>
              <a:off x="46059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5" name="Google Shape;3515;g1f5d965ad35_0_3525"/>
            <p:cNvSpPr/>
            <p:nvPr/>
          </p:nvSpPr>
          <p:spPr>
            <a:xfrm>
              <a:off x="44662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6" name="Google Shape;3516;g1f5d965ad35_0_3525"/>
            <p:cNvSpPr/>
            <p:nvPr/>
          </p:nvSpPr>
          <p:spPr>
            <a:xfrm>
              <a:off x="43265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7" name="Google Shape;3517;g1f5d965ad35_0_3525"/>
            <p:cNvSpPr/>
            <p:nvPr/>
          </p:nvSpPr>
          <p:spPr>
            <a:xfrm>
              <a:off x="41868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8" name="Google Shape;3518;g1f5d965ad35_0_3525"/>
            <p:cNvSpPr/>
            <p:nvPr/>
          </p:nvSpPr>
          <p:spPr>
            <a:xfrm>
              <a:off x="40471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9" name="Google Shape;3519;g1f5d965ad35_0_3525"/>
            <p:cNvSpPr/>
            <p:nvPr/>
          </p:nvSpPr>
          <p:spPr>
            <a:xfrm>
              <a:off x="39074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0" name="Google Shape;3520;g1f5d965ad35_0_3525"/>
            <p:cNvSpPr/>
            <p:nvPr/>
          </p:nvSpPr>
          <p:spPr>
            <a:xfrm>
              <a:off x="51647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1" name="Google Shape;3521;g1f5d965ad35_0_3525"/>
            <p:cNvSpPr/>
            <p:nvPr/>
          </p:nvSpPr>
          <p:spPr>
            <a:xfrm>
              <a:off x="50250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2" name="Google Shape;3522;g1f5d965ad35_0_3525"/>
            <p:cNvSpPr/>
            <p:nvPr/>
          </p:nvSpPr>
          <p:spPr>
            <a:xfrm>
              <a:off x="48853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3" name="Google Shape;3523;g1f5d965ad35_0_3525"/>
            <p:cNvSpPr/>
            <p:nvPr/>
          </p:nvSpPr>
          <p:spPr>
            <a:xfrm>
              <a:off x="47456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524" name="Google Shape;3524;g1f5d965ad35_0_3525"/>
          <p:cNvSpPr txBox="1"/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xTrQ5c5BAc=">
    <p:spTree>
      <p:nvGrpSpPr>
        <p:cNvPr id="3525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g1f5d965ad35_0_354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527" name="Google Shape;3527;g1f5d965ad35_0_354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28" name="Google Shape;3528;g1f5d965ad35_0_3540"/>
          <p:cNvGrpSpPr/>
          <p:nvPr/>
        </p:nvGrpSpPr>
        <p:grpSpPr>
          <a:xfrm>
            <a:off x="3907491" y="3547977"/>
            <a:ext cx="1329000" cy="71700"/>
            <a:chOff x="3837640" y="2865532"/>
            <a:chExt cx="1329000" cy="71700"/>
          </a:xfrm>
        </p:grpSpPr>
        <p:sp>
          <p:nvSpPr>
            <p:cNvPr id="3529" name="Google Shape;3529;g1f5d965ad35_0_3540"/>
            <p:cNvSpPr/>
            <p:nvPr/>
          </p:nvSpPr>
          <p:spPr>
            <a:xfrm>
              <a:off x="45361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0" name="Google Shape;3530;g1f5d965ad35_0_3540"/>
            <p:cNvSpPr/>
            <p:nvPr/>
          </p:nvSpPr>
          <p:spPr>
            <a:xfrm>
              <a:off x="43964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1" name="Google Shape;3531;g1f5d965ad35_0_3540"/>
            <p:cNvSpPr/>
            <p:nvPr/>
          </p:nvSpPr>
          <p:spPr>
            <a:xfrm>
              <a:off x="42567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2" name="Google Shape;3532;g1f5d965ad35_0_3540"/>
            <p:cNvSpPr/>
            <p:nvPr/>
          </p:nvSpPr>
          <p:spPr>
            <a:xfrm>
              <a:off x="41170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3" name="Google Shape;3533;g1f5d965ad35_0_3540"/>
            <p:cNvSpPr/>
            <p:nvPr/>
          </p:nvSpPr>
          <p:spPr>
            <a:xfrm>
              <a:off x="39773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4" name="Google Shape;3534;g1f5d965ad35_0_3540"/>
            <p:cNvSpPr/>
            <p:nvPr/>
          </p:nvSpPr>
          <p:spPr>
            <a:xfrm>
              <a:off x="38376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5" name="Google Shape;3535;g1f5d965ad35_0_3540"/>
            <p:cNvSpPr/>
            <p:nvPr/>
          </p:nvSpPr>
          <p:spPr>
            <a:xfrm>
              <a:off x="50949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6" name="Google Shape;3536;g1f5d965ad35_0_3540"/>
            <p:cNvSpPr/>
            <p:nvPr/>
          </p:nvSpPr>
          <p:spPr>
            <a:xfrm>
              <a:off x="49552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7" name="Google Shape;3537;g1f5d965ad35_0_3540"/>
            <p:cNvSpPr/>
            <p:nvPr/>
          </p:nvSpPr>
          <p:spPr>
            <a:xfrm>
              <a:off x="48155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8" name="Google Shape;3538;g1f5d965ad35_0_3540"/>
            <p:cNvSpPr/>
            <p:nvPr/>
          </p:nvSpPr>
          <p:spPr>
            <a:xfrm>
              <a:off x="46758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539" name="Google Shape;3539;g1f5d965ad35_0_3540"/>
          <p:cNvSpPr txBox="1"/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4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0" name="Google Shape;160;p23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1" name="Google Shape;161;p234"/>
          <p:cNvSpPr/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234"/>
          <p:cNvSpPr txBox="1"/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3" name="Google Shape;163;p234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4" name="Google Shape;164;p234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" name="Google Shape;165;p234"/>
          <p:cNvSpPr/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234"/>
          <p:cNvSpPr txBox="1"/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7" name="Google Shape;167;p234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8" name="Google Shape;168;p234"/>
          <p:cNvSpPr/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234"/>
          <p:cNvSpPr txBox="1"/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g/sqsIM5ZM=">
    <p:spTree>
      <p:nvGrpSpPr>
        <p:cNvPr id="3540" name="Shape 3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1" name="Google Shape;3541;g1f5d965ad35_0_3555" descr="Background pattern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2" name="Google Shape;3542;g1f5d965ad35_0_3555" descr="A group of people sitting at a table&#10;&#10;Description automatically generated with low confidence"/>
          <p:cNvPicPr preferRelativeResize="0"/>
          <p:nvPr/>
        </p:nvPicPr>
        <p:blipFill rotWithShape="1">
          <a:blip r:embed="rId3"/>
          <a:srcRect l="11613" t="29183"/>
          <a:stretch>
            <a:fillRect/>
          </a:stretch>
        </p:blipFill>
        <p:spPr>
          <a:xfrm>
            <a:off x="4864308" y="0"/>
            <a:ext cx="42796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3" name="Google Shape;3543;g1f5d965ad35_0_3555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4" name="Google Shape;3544;g1f5d965ad35_0_3555"/>
          <p:cNvSpPr/>
          <p:nvPr/>
        </p:nvSpPr>
        <p:spPr>
          <a:xfrm>
            <a:off x="0" y="1107751"/>
            <a:ext cx="4864200" cy="29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545" name="Google Shape;3545;g1f5d965ad35_0_3555"/>
          <p:cNvSpPr/>
          <p:nvPr/>
        </p:nvSpPr>
        <p:spPr>
          <a:xfrm>
            <a:off x="185197" y="1339045"/>
            <a:ext cx="69300" cy="2465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546" name="Google Shape;3546;g1f5d965ad35_0_3555"/>
          <p:cNvSpPr txBox="1"/>
          <p:nvPr>
            <p:ph type="title"/>
          </p:nvPr>
        </p:nvSpPr>
        <p:spPr>
          <a:xfrm>
            <a:off x="387873" y="1377777"/>
            <a:ext cx="34215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547" name="Google Shape;3547;g1f5d965ad35_0_3555"/>
          <p:cNvSpPr txBox="1"/>
          <p:nvPr>
            <p:ph type="body" idx="1"/>
          </p:nvPr>
        </p:nvSpPr>
        <p:spPr>
          <a:xfrm>
            <a:off x="387873" y="1985160"/>
            <a:ext cx="4343100" cy="18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UOKSbeOY8=">
    <p:spTree>
      <p:nvGrpSpPr>
        <p:cNvPr id="3548" name="Shape 3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9" name="Google Shape;3549;g1f5d965ad35_0_3563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0" name="Google Shape;3550;g1f5d965ad35_0_356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51" name="Google Shape;3551;g1f5d965ad35_0_3563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52" name="Google Shape;3552;g1f5d965ad35_0_3563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53" name="Google Shape;3553;g1f5d965ad35_0_3563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54" name="Google Shape;3554;g1f5d965ad35_0_3563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55" name="Google Shape;3555;g1f5d965ad35_0_3563"/>
          <p:cNvSpPr txBox="1"/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QX8xDz+iao=">
    <p:spTree>
      <p:nvGrpSpPr>
        <p:cNvPr id="3556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7" name="Google Shape;3557;g1f5d965ad35_0_3571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8" name="Google Shape;3558;g1f5d965ad35_0_357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9" name="Google Shape;3559;g1f5d965ad35_0_3571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60" name="Google Shape;3560;g1f5d965ad35_0_3571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561" name="Google Shape;3561;g1f5d965ad35_0_3571"/>
          <p:cNvPicPr preferRelativeResize="0"/>
          <p:nvPr/>
        </p:nvPicPr>
        <p:blipFill rotWithShape="1">
          <a:blip r:embed="rId4"/>
          <a:srcRect t="-454" b="47600"/>
          <a:stretch>
            <a:fillRect/>
          </a:stretch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62" name="Google Shape;3562;g1f5d965ad35_0_3571"/>
          <p:cNvSpPr txBox="1"/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ay8rAN2Gks=">
    <p:spTree>
      <p:nvGrpSpPr>
        <p:cNvPr id="3563" name="Shape 3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4" name="Google Shape;3564;g1f5d965ad35_0_357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5" name="Google Shape;3565;g1f5d965ad35_0_357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6" name="Google Shape;3566;g1f5d965ad35_0_3578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67" name="Google Shape;3567;g1f5d965ad35_0_3578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68" name="Google Shape;3568;g1f5d965ad35_0_357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69" name="Google Shape;3569;g1f5d965ad35_0_3578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70" name="Google Shape;3570;g1f5d965ad35_0_3578"/>
          <p:cNvSpPr txBox="1"/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eX2BQ/UgoI=">
    <p:spTree>
      <p:nvGrpSpPr>
        <p:cNvPr id="3571" name="Shape 3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2" name="Google Shape;3572;g1f5d965ad35_0_358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3" name="Google Shape;3573;g1f5d965ad35_0_358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74" name="Google Shape;3574;g1f5d965ad35_0_3586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75" name="Google Shape;3575;g1f5d965ad35_0_3586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576" name="Google Shape;3576;g1f5d965ad35_0_3586"/>
          <p:cNvPicPr preferRelativeResize="0"/>
          <p:nvPr/>
        </p:nvPicPr>
        <p:blipFill rotWithShape="1">
          <a:blip r:embed="rId4"/>
          <a:srcRect t="-454" b="47600"/>
          <a:stretch>
            <a:fillRect/>
          </a:stretch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77" name="Google Shape;3577;g1f5d965ad35_0_3586"/>
          <p:cNvSpPr txBox="1"/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bWBmyKL+Y=">
    <p:spTree>
      <p:nvGrpSpPr>
        <p:cNvPr id="3578" name="Shape 3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9" name="Google Shape;3579;g1f5d965ad35_0_359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0" name="Google Shape;3580;g1f5d965ad35_0_359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1" name="Google Shape;3581;g1f5d965ad35_0_3593" descr="A picture containing text, dark, night sky&#10;&#10;Description automatically generated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62283" y="914400"/>
            <a:ext cx="7219434" cy="3459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2" name="Google Shape;3582;g1f5d965ad35_0_3593" descr="Chart&#10;&#10;Description automatically generated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567940" y="1200369"/>
            <a:ext cx="4008121" cy="2742763"/>
          </a:xfrm>
          <a:prstGeom prst="rect">
            <a:avLst/>
          </a:prstGeom>
          <a:noFill/>
          <a:ln>
            <a:noFill/>
          </a:ln>
        </p:spPr>
      </p:pic>
      <p:sp>
        <p:nvSpPr>
          <p:cNvPr id="3583" name="Google Shape;3583;g1f5d965ad35_0_3593"/>
          <p:cNvSpPr txBox="1"/>
          <p:nvPr>
            <p:ph type="body" idx="1"/>
          </p:nvPr>
        </p:nvSpPr>
        <p:spPr>
          <a:xfrm rot="-525880">
            <a:off x="2714146" y="2148468"/>
            <a:ext cx="3673801" cy="554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90fBIECbZs=">
    <p:spTree>
      <p:nvGrpSpPr>
        <p:cNvPr id="3584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5" name="Google Shape;3585;g1f5d965ad35_0_3599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586" name="Google Shape;3586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7" name="Google Shape;3587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88" name="Google Shape;3588;g1f5d965ad35_0_359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9" name="Google Shape;3589;g1f5d965ad35_0_3599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>
            <a:fillRect/>
          </a:stretch>
        </p:blipFill>
        <p:spPr>
          <a:xfrm>
            <a:off x="2251213" y="1143261"/>
            <a:ext cx="4641575" cy="2799229"/>
          </a:xfrm>
          <a:prstGeom prst="rect">
            <a:avLst/>
          </a:prstGeom>
          <a:noFill/>
          <a:ln>
            <a:noFill/>
          </a:ln>
        </p:spPr>
      </p:pic>
      <p:sp>
        <p:nvSpPr>
          <p:cNvPr id="3590" name="Google Shape;3590;g1f5d965ad35_0_3599"/>
          <p:cNvSpPr txBox="1"/>
          <p:nvPr>
            <p:ph type="body" idx="1"/>
          </p:nvPr>
        </p:nvSpPr>
        <p:spPr>
          <a:xfrm>
            <a:off x="2740961" y="1824708"/>
            <a:ext cx="36021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591" name="Google Shape;3591;g1f5d965ad35_0_3599"/>
          <p:cNvSpPr txBox="1"/>
          <p:nvPr>
            <p:ph type="body" idx="2"/>
          </p:nvPr>
        </p:nvSpPr>
        <p:spPr>
          <a:xfrm>
            <a:off x="2740960" y="239891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3592" name="Shape 3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3" name="Google Shape;3593;g1f5d965ad35_0_3607"/>
          <p:cNvPicPr preferRelativeResize="0"/>
          <p:nvPr/>
        </p:nvPicPr>
        <p:blipFill rotWithShape="1">
          <a:blip r:embed="rId2">
            <a:alphaModFix amt="70000"/>
          </a:blip>
          <a:srcRect t="1814" b="12613"/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4" name="Google Shape;3594;g1f5d965ad35_0_360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595" name="Google Shape;3595;g1f5d965ad35_0_3607"/>
          <p:cNvSpPr/>
          <p:nvPr/>
        </p:nvSpPr>
        <p:spPr>
          <a:xfrm>
            <a:off x="3322314" y="1790299"/>
            <a:ext cx="2539500" cy="645000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596" name="Google Shape;3596;g1f5d965ad35_0_3607"/>
          <p:cNvSpPr txBox="1"/>
          <p:nvPr>
            <p:ph type="body" idx="1"/>
          </p:nvPr>
        </p:nvSpPr>
        <p:spPr>
          <a:xfrm>
            <a:off x="3553313" y="1914665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597" name="Google Shape;3597;g1f5d965ad35_0_3607"/>
          <p:cNvSpPr txBox="1"/>
          <p:nvPr>
            <p:ph type="body" idx="2"/>
          </p:nvPr>
        </p:nvSpPr>
        <p:spPr>
          <a:xfrm>
            <a:off x="2770956" y="258068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3598" name="Shape 3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9" name="Google Shape;3599;g1f5d965ad35_0_361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00" name="Google Shape;3600;g1f5d965ad35_0_3613"/>
            <p:cNvPicPr preferRelativeResize="0"/>
            <p:nvPr/>
          </p:nvPicPr>
          <p:blipFill rotWithShape="1">
            <a:blip r:embed="rId2"/>
            <a:srcRect t="2683" b="12942"/>
            <a:stretch>
              <a:fillRect/>
            </a:stretch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01" name="Google Shape;3601;g1f5d965ad35_0_361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dk2">
                <a:alpha val="749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3602" name="Google Shape;3602;g1f5d965ad35_0_361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03" name="Google Shape;3603;g1f5d965ad35_0_361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04" name="Google Shape;3604;g1f5d965ad35_0_361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05" name="Google Shape;3605;g1f5d965ad35_0_361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06" name="Google Shape;3606;g1f5d965ad35_0_3613"/>
          <p:cNvSpPr txBox="1"/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07" name="Google Shape;3607;g1f5d965ad35_0_3613"/>
          <p:cNvSpPr txBox="1"/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3608" name="Shape 3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9" name="Google Shape;3609;g1f5d965ad35_0_362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10" name="Google Shape;3610;g1f5d965ad35_0_3623"/>
            <p:cNvPicPr preferRelativeResize="0"/>
            <p:nvPr/>
          </p:nvPicPr>
          <p:blipFill rotWithShape="1">
            <a:blip r:embed="rId2"/>
            <a:srcRect t="2683" b="12942"/>
            <a:stretch>
              <a:fillRect/>
            </a:stretch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11" name="Google Shape;3611;g1f5d965ad35_0_362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accent1">
                <a:alpha val="749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3612" name="Google Shape;3612;g1f5d965ad35_0_362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13" name="Google Shape;3613;g1f5d965ad35_0_362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14" name="Google Shape;3614;g1f5d965ad35_0_362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15" name="Google Shape;3615;g1f5d965ad35_0_362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16" name="Google Shape;3616;g1f5d965ad35_0_3623"/>
          <p:cNvSpPr txBox="1"/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17" name="Google Shape;3617;g1f5d965ad35_0_3623"/>
          <p:cNvSpPr txBox="1"/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5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2" name="Google Shape;172;p23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3" name="Google Shape;173;p235"/>
          <p:cNvSpPr/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235"/>
          <p:cNvSpPr txBox="1"/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5" name="Google Shape;175;p235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6" name="Google Shape;176;p235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7" name="Google Shape;177;p235"/>
          <p:cNvSpPr/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35"/>
          <p:cNvSpPr txBox="1"/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9" name="Google Shape;179;p235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" name="Google Shape;180;p235"/>
          <p:cNvSpPr/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235"/>
          <p:cNvSpPr txBox="1"/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6Kzp98yfeg=">
    <p:spTree>
      <p:nvGrpSpPr>
        <p:cNvPr id="3618" name="Shape 3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9" name="Google Shape;3619;g1f5d965ad35_0_3633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20" name="Google Shape;3620;g1f5d965ad35_0_363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21" name="Google Shape;3621;g1f5d965ad35_0_3633"/>
          <p:cNvSpPr/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2" name="Google Shape;3622;g1f5d965ad35_0_3633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23" name="Google Shape;3623;g1f5d965ad35_0_3633"/>
          <p:cNvSpPr txBox="1"/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24" name="Google Shape;3624;g1f5d965ad35_0_3633"/>
          <p:cNvSpPr txBox="1"/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30cVwhGp+0=">
    <p:spTree>
      <p:nvGrpSpPr>
        <p:cNvPr id="3625" name="Shape 3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6" name="Google Shape;3626;g1f5d965ad35_0_3640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27" name="Google Shape;3627;g1f5d965ad35_0_36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28" name="Google Shape;3628;g1f5d965ad35_0_3640"/>
          <p:cNvSpPr/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9" name="Google Shape;3629;g1f5d965ad35_0_3640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0" name="Google Shape;3630;g1f5d965ad35_0_3640"/>
          <p:cNvSpPr txBox="1"/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31" name="Google Shape;3631;g1f5d965ad35_0_3640"/>
          <p:cNvSpPr txBox="1"/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b4Lk76CV4I=">
    <p:spTree>
      <p:nvGrpSpPr>
        <p:cNvPr id="3632" name="Shape 3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3" name="Google Shape;3633;g1f5d965ad35_0_3647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34" name="Google Shape;3634;g1f5d965ad35_0_364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35" name="Google Shape;3635;g1f5d965ad35_0_3647"/>
          <p:cNvSpPr/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36" name="Google Shape;3636;g1f5d965ad35_0_3647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7" name="Google Shape;3637;g1f5d965ad35_0_3647"/>
          <p:cNvSpPr txBox="1"/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38" name="Google Shape;3638;g1f5d965ad35_0_3647"/>
          <p:cNvSpPr txBox="1"/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3639" name="Shape 3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0" name="Google Shape;3640;g1f5d965ad35_0_3654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3641" name="Google Shape;3641;g1f5d965ad35_0_3654" descr="Background pattern&#10;&#10;Description automatically generated"/>
          <p:cNvPicPr preferRelativeResize="0"/>
          <p:nvPr/>
        </p:nvPicPr>
        <p:blipFill rotWithShape="1">
          <a:blip r:embed="rId2"/>
          <a:srcRect l="20568" r="20562" b="45931"/>
          <a:stretch>
            <a:fillRect/>
          </a:stretch>
        </p:blipFill>
        <p:spPr>
          <a:xfrm rot="5400000">
            <a:off x="5391151" y="1390649"/>
            <a:ext cx="5143498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3642" name="Google Shape;3642;g1f5d965ad35_0_365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cxnSp>
        <p:nvCxnSpPr>
          <p:cNvPr id="3643" name="Google Shape;3643;g1f5d965ad35_0_3654"/>
          <p:cNvCxnSpPr/>
          <p:nvPr/>
        </p:nvCxnSpPr>
        <p:spPr>
          <a:xfrm>
            <a:off x="777369" y="2062045"/>
            <a:ext cx="0" cy="1882200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644" name="Google Shape;3644;g1f5d965ad35_0_3654" descr="A picture containing indoor&#10;&#10;Description automatically generated"/>
          <p:cNvPicPr preferRelativeResize="0"/>
          <p:nvPr/>
        </p:nvPicPr>
        <p:blipFill rotWithShape="1">
          <a:blip r:embed="rId3"/>
          <a:srcRect l="20443" r="22453"/>
          <a:stretch>
            <a:fillRect/>
          </a:stretch>
        </p:blipFill>
        <p:spPr>
          <a:xfrm>
            <a:off x="5353758" y="1004593"/>
            <a:ext cx="2781566" cy="3247435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645" name="Google Shape;3645;g1f5d965ad35_0_3654"/>
          <p:cNvSpPr txBox="1"/>
          <p:nvPr>
            <p:ph type="body" idx="1"/>
          </p:nvPr>
        </p:nvSpPr>
        <p:spPr>
          <a:xfrm>
            <a:off x="912063" y="2052267"/>
            <a:ext cx="3673800" cy="18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46" name="Google Shape;3646;g1f5d965ad35_0_3654"/>
          <p:cNvSpPr txBox="1"/>
          <p:nvPr>
            <p:ph type="title"/>
          </p:nvPr>
        </p:nvSpPr>
        <p:spPr>
          <a:xfrm>
            <a:off x="912063" y="1246189"/>
            <a:ext cx="3673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dEM+p0no04=">
    <p:spTree>
      <p:nvGrpSpPr>
        <p:cNvPr id="3647" name="Shape 3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8" name="Google Shape;3648;g1f5d965ad35_0_3662" descr="A picture containing graphical user interface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9" name="Google Shape;3649;g1f5d965ad35_0_366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3650" name="Shape 36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0" name="Google Shape;10;p2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44850" y="1490700"/>
            <a:ext cx="3795000" cy="21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lt2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8" name="Google Shape;18;p3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9;p3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2" name="Google Shape;22;p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1123613" y="2425500"/>
            <a:ext cx="2771700" cy="14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1123613" y="1196450"/>
            <a:ext cx="2771700" cy="10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bg>
      <p:bgPr>
        <a:solidFill>
          <a:schemeClr val="l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5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36" name="Google Shape;36;p5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0" name="Google Shape;40;p5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42" name="Google Shape;42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43" name="Google Shape;43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4" name="Google Shape;44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7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58" name="Google Shape;58;p7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2" name="Google Shape;62;p7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64" name="Google Shape;64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3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236"/>
          <p:cNvGrpSpPr/>
          <p:nvPr/>
        </p:nvGrpSpPr>
        <p:grpSpPr>
          <a:xfrm>
            <a:off x="4107305" y="941707"/>
            <a:ext cx="284686" cy="3999388"/>
            <a:chOff x="4107305" y="941707"/>
            <a:chExt cx="284686" cy="3999388"/>
          </a:xfrm>
        </p:grpSpPr>
        <p:sp>
          <p:nvSpPr>
            <p:cNvPr id="185" name="Google Shape;185;p236"/>
            <p:cNvSpPr/>
            <p:nvPr/>
          </p:nvSpPr>
          <p:spPr>
            <a:xfrm>
              <a:off x="4183432" y="1262627"/>
              <a:ext cx="208559" cy="3357548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6" name="Google Shape;186;p236"/>
            <p:cNvSpPr/>
            <p:nvPr/>
          </p:nvSpPr>
          <p:spPr>
            <a:xfrm>
              <a:off x="4112338" y="1097990"/>
              <a:ext cx="208559" cy="3686822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7" name="Google Shape;187;p236"/>
            <p:cNvSpPr/>
            <p:nvPr/>
          </p:nvSpPr>
          <p:spPr>
            <a:xfrm>
              <a:off x="4107305" y="941707"/>
              <a:ext cx="142497" cy="3999388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88" name="Google Shape;188;p236"/>
          <p:cNvSpPr/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236"/>
          <p:cNvSpPr txBox="1"/>
          <p:nvPr>
            <p:ph type="body" idx="1"/>
          </p:nvPr>
        </p:nvSpPr>
        <p:spPr>
          <a:xfrm>
            <a:off x="4524864" y="1268948"/>
            <a:ext cx="4399775" cy="334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0" name="Google Shape;190;p236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1" name="Google Shape;191;p23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9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75" name="Google Shape;75;p9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9" name="Google Shape;79;p9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" name="Google Shape;80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1" name="Google Shape;81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2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0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84" name="Google Shape;84;p10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" name="Google Shape;86;p10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10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8" name="Google Shape;88;p10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1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92" name="Google Shape;92;p11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94;p11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6" name="Google Shape;96;p1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" name="Google Shape;9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8" name="Google Shape;98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chemeClr val="accent6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lt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3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102" name="Google Shape;102;p13"/>
            <p:cNvSpPr/>
            <p:nvPr/>
          </p:nvSpPr>
          <p:spPr>
            <a:xfrm>
              <a:off x="46" y="0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" name="Google Shape;103;p13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" name="Google Shape;104;p13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13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6" name="Google Shape;106;p1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hasCustomPrompt="1"/>
          </p:nvPr>
        </p:nvSpPr>
        <p:spPr>
          <a:xfrm>
            <a:off x="11327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"/>
          </p:nvPr>
        </p:nvSpPr>
        <p:spPr>
          <a:xfrm>
            <a:off x="1132750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09" name="Google Shape;109;p13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9pPr>
          </a:lstStyle>
          <a:p/>
        </p:txBody>
      </p:sp>
      <p:sp>
        <p:nvSpPr>
          <p:cNvPr id="110" name="Google Shape;110;p13"/>
          <p:cNvSpPr txBox="1">
            <a:spLocks noGrp="1"/>
          </p:cNvSpPr>
          <p:nvPr>
            <p:ph type="title" idx="3" hasCustomPrompt="1"/>
          </p:nvPr>
        </p:nvSpPr>
        <p:spPr>
          <a:xfrm>
            <a:off x="34256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4"/>
          </p:nvPr>
        </p:nvSpPr>
        <p:spPr>
          <a:xfrm>
            <a:off x="3425563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12" name="Google Shape;112;p13"/>
          <p:cNvSpPr txBox="1">
            <a:spLocks noGrp="1"/>
          </p:cNvSpPr>
          <p:nvPr>
            <p:ph type="title" idx="5" hasCustomPrompt="1"/>
          </p:nvPr>
        </p:nvSpPr>
        <p:spPr>
          <a:xfrm>
            <a:off x="5718363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6"/>
          </p:nvPr>
        </p:nvSpPr>
        <p:spPr>
          <a:xfrm>
            <a:off x="5718375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2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/>
          <p:nvPr/>
        </p:nvSpPr>
        <p:spPr>
          <a:xfrm>
            <a:off x="0" y="2656374"/>
            <a:ext cx="3929963" cy="2487152"/>
          </a:xfrm>
          <a:custGeom>
            <a:avLst/>
            <a:gdLst/>
            <a:ahLst/>
            <a:cxnLst/>
            <a:rect l="l" t="t" r="r" b="b"/>
            <a:pathLst>
              <a:path w="65606" h="41520" extrusionOk="0">
                <a:moveTo>
                  <a:pt x="3403" y="1"/>
                </a:moveTo>
                <a:cubicBezTo>
                  <a:pt x="1302" y="1"/>
                  <a:pt x="0" y="501"/>
                  <a:pt x="0" y="501"/>
                </a:cubicBezTo>
                <a:lnTo>
                  <a:pt x="0" y="41519"/>
                </a:lnTo>
                <a:lnTo>
                  <a:pt x="65606" y="41519"/>
                </a:lnTo>
                <a:cubicBezTo>
                  <a:pt x="65606" y="41519"/>
                  <a:pt x="61764" y="36094"/>
                  <a:pt x="53544" y="36094"/>
                </a:cubicBezTo>
                <a:cubicBezTo>
                  <a:pt x="52716" y="36094"/>
                  <a:pt x="51844" y="36149"/>
                  <a:pt x="50928" y="36270"/>
                </a:cubicBezTo>
                <a:cubicBezTo>
                  <a:pt x="49598" y="36445"/>
                  <a:pt x="48291" y="36548"/>
                  <a:pt x="47001" y="36548"/>
                </a:cubicBezTo>
                <a:cubicBezTo>
                  <a:pt x="38572" y="36548"/>
                  <a:pt x="30879" y="32171"/>
                  <a:pt x="22233" y="15274"/>
                </a:cubicBezTo>
                <a:cubicBezTo>
                  <a:pt x="15513" y="2141"/>
                  <a:pt x="7749" y="1"/>
                  <a:pt x="34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1" name="Google Shape;181;p21"/>
          <p:cNvSpPr/>
          <p:nvPr/>
        </p:nvSpPr>
        <p:spPr>
          <a:xfrm>
            <a:off x="6184635" y="0"/>
            <a:ext cx="2959360" cy="1238782"/>
          </a:xfrm>
          <a:custGeom>
            <a:avLst/>
            <a:gdLst/>
            <a:ahLst/>
            <a:cxnLst/>
            <a:rect l="l" t="t" r="r" b="b"/>
            <a:pathLst>
              <a:path w="54415" h="22778" extrusionOk="0">
                <a:moveTo>
                  <a:pt x="1" y="1"/>
                </a:moveTo>
                <a:cubicBezTo>
                  <a:pt x="8129" y="521"/>
                  <a:pt x="14031" y="3075"/>
                  <a:pt x="17554" y="8487"/>
                </a:cubicBezTo>
                <a:cubicBezTo>
                  <a:pt x="24665" y="19420"/>
                  <a:pt x="34653" y="22777"/>
                  <a:pt x="42844" y="22777"/>
                </a:cubicBezTo>
                <a:cubicBezTo>
                  <a:pt x="47620" y="22777"/>
                  <a:pt x="51785" y="21636"/>
                  <a:pt x="54415" y="20190"/>
                </a:cubicBezTo>
                <a:lnTo>
                  <a:pt x="5441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2" name="Google Shape;182;p21"/>
          <p:cNvSpPr/>
          <p:nvPr/>
        </p:nvSpPr>
        <p:spPr>
          <a:xfrm>
            <a:off x="0" y="0"/>
            <a:ext cx="715089" cy="1043699"/>
          </a:xfrm>
          <a:custGeom>
            <a:avLst/>
            <a:gdLst/>
            <a:ahLst/>
            <a:cxnLst/>
            <a:rect l="l" t="t" r="r" b="b"/>
            <a:pathLst>
              <a:path w="9750" h="14230" extrusionOk="0">
                <a:moveTo>
                  <a:pt x="9514" y="1"/>
                </a:moveTo>
                <a:cubicBezTo>
                  <a:pt x="9495" y="2976"/>
                  <a:pt x="8470" y="5968"/>
                  <a:pt x="6716" y="8381"/>
                </a:cubicBezTo>
                <a:cubicBezTo>
                  <a:pt x="4969" y="10784"/>
                  <a:pt x="2623" y="12629"/>
                  <a:pt x="0" y="13955"/>
                </a:cubicBezTo>
                <a:lnTo>
                  <a:pt x="0" y="14230"/>
                </a:lnTo>
                <a:cubicBezTo>
                  <a:pt x="291" y="14084"/>
                  <a:pt x="580" y="13931"/>
                  <a:pt x="864" y="13771"/>
                </a:cubicBezTo>
                <a:cubicBezTo>
                  <a:pt x="3014" y="12568"/>
                  <a:pt x="4972" y="10986"/>
                  <a:pt x="6505" y="9048"/>
                </a:cubicBezTo>
                <a:cubicBezTo>
                  <a:pt x="8073" y="7064"/>
                  <a:pt x="9154" y="4732"/>
                  <a:pt x="9564" y="2231"/>
                </a:cubicBezTo>
                <a:cubicBezTo>
                  <a:pt x="9684" y="1495"/>
                  <a:pt x="9748" y="749"/>
                  <a:pt x="97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3" name="Google Shape;183;p21"/>
          <p:cNvSpPr/>
          <p:nvPr/>
        </p:nvSpPr>
        <p:spPr>
          <a:xfrm>
            <a:off x="8131929" y="4452349"/>
            <a:ext cx="1008658" cy="691151"/>
          </a:xfrm>
          <a:custGeom>
            <a:avLst/>
            <a:gdLst/>
            <a:ahLst/>
            <a:cxnLst/>
            <a:rect l="l" t="t" r="r" b="b"/>
            <a:pathLst>
              <a:path w="14230" h="9751" extrusionOk="0">
                <a:moveTo>
                  <a:pt x="14230" y="0"/>
                </a:moveTo>
                <a:cubicBezTo>
                  <a:pt x="13482" y="2"/>
                  <a:pt x="12735" y="67"/>
                  <a:pt x="11999" y="186"/>
                </a:cubicBezTo>
                <a:cubicBezTo>
                  <a:pt x="9498" y="596"/>
                  <a:pt x="7166" y="1677"/>
                  <a:pt x="5182" y="3246"/>
                </a:cubicBezTo>
                <a:cubicBezTo>
                  <a:pt x="3244" y="4777"/>
                  <a:pt x="1663" y="6735"/>
                  <a:pt x="458" y="8884"/>
                </a:cubicBezTo>
                <a:cubicBezTo>
                  <a:pt x="299" y="9170"/>
                  <a:pt x="146" y="9458"/>
                  <a:pt x="1" y="9750"/>
                </a:cubicBezTo>
                <a:lnTo>
                  <a:pt x="274" y="9750"/>
                </a:lnTo>
                <a:cubicBezTo>
                  <a:pt x="1601" y="7125"/>
                  <a:pt x="3446" y="4780"/>
                  <a:pt x="5850" y="3034"/>
                </a:cubicBezTo>
                <a:cubicBezTo>
                  <a:pt x="8263" y="1280"/>
                  <a:pt x="11254" y="256"/>
                  <a:pt x="14230" y="236"/>
                </a:cubicBezTo>
                <a:lnTo>
                  <a:pt x="1423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4" name="Google Shape;184;p2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2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22"/>
          <p:cNvGrpSpPr/>
          <p:nvPr/>
        </p:nvGrpSpPr>
        <p:grpSpPr>
          <a:xfrm flipH="1">
            <a:off x="-2" y="-25"/>
            <a:ext cx="9144005" cy="5143549"/>
            <a:chOff x="0" y="25"/>
            <a:chExt cx="9144005" cy="5143549"/>
          </a:xfrm>
        </p:grpSpPr>
        <p:sp>
          <p:nvSpPr>
            <p:cNvPr id="187" name="Google Shape;187;p22"/>
            <p:cNvSpPr/>
            <p:nvPr/>
          </p:nvSpPr>
          <p:spPr>
            <a:xfrm>
              <a:off x="0" y="2426243"/>
              <a:ext cx="3712582" cy="2717331"/>
            </a:xfrm>
            <a:custGeom>
              <a:avLst/>
              <a:gdLst/>
              <a:ahLst/>
              <a:cxnLst/>
              <a:rect l="l" t="t" r="r" b="b"/>
              <a:pathLst>
                <a:path w="67108" h="49118" extrusionOk="0">
                  <a:moveTo>
                    <a:pt x="8389" y="1"/>
                  </a:moveTo>
                  <a:cubicBezTo>
                    <a:pt x="4054" y="1"/>
                    <a:pt x="0" y="2152"/>
                    <a:pt x="0" y="2152"/>
                  </a:cubicBezTo>
                  <a:lnTo>
                    <a:pt x="0" y="49117"/>
                  </a:lnTo>
                  <a:lnTo>
                    <a:pt x="67108" y="49117"/>
                  </a:lnTo>
                  <a:cubicBezTo>
                    <a:pt x="58580" y="32150"/>
                    <a:pt x="31936" y="35403"/>
                    <a:pt x="20920" y="32057"/>
                  </a:cubicBezTo>
                  <a:cubicBezTo>
                    <a:pt x="9902" y="28710"/>
                    <a:pt x="22099" y="12463"/>
                    <a:pt x="16084" y="3793"/>
                  </a:cubicBezTo>
                  <a:cubicBezTo>
                    <a:pt x="14068" y="886"/>
                    <a:pt x="11170" y="1"/>
                    <a:pt x="8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490166" y="25"/>
              <a:ext cx="4653839" cy="2546605"/>
            </a:xfrm>
            <a:custGeom>
              <a:avLst/>
              <a:gdLst/>
              <a:ahLst/>
              <a:cxnLst/>
              <a:rect l="l" t="t" r="r" b="b"/>
              <a:pathLst>
                <a:path w="84122" h="46032" extrusionOk="0">
                  <a:moveTo>
                    <a:pt x="0" y="0"/>
                  </a:moveTo>
                  <a:cubicBezTo>
                    <a:pt x="3140" y="4954"/>
                    <a:pt x="13237" y="8242"/>
                    <a:pt x="29765" y="8242"/>
                  </a:cubicBezTo>
                  <a:cubicBezTo>
                    <a:pt x="30380" y="8242"/>
                    <a:pt x="31004" y="8237"/>
                    <a:pt x="31637" y="8228"/>
                  </a:cubicBezTo>
                  <a:cubicBezTo>
                    <a:pt x="31851" y="8225"/>
                    <a:pt x="32062" y="8224"/>
                    <a:pt x="32270" y="8224"/>
                  </a:cubicBezTo>
                  <a:cubicBezTo>
                    <a:pt x="57121" y="8224"/>
                    <a:pt x="46695" y="30052"/>
                    <a:pt x="65108" y="41560"/>
                  </a:cubicBezTo>
                  <a:cubicBezTo>
                    <a:pt x="70037" y="44641"/>
                    <a:pt x="76496" y="46031"/>
                    <a:pt x="81343" y="46031"/>
                  </a:cubicBezTo>
                  <a:cubicBezTo>
                    <a:pt x="82348" y="46031"/>
                    <a:pt x="83283" y="45971"/>
                    <a:pt x="84121" y="45855"/>
                  </a:cubicBezTo>
                  <a:lnTo>
                    <a:pt x="841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89" name="Google Shape;189;p2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3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7"/>
          <p:cNvSpPr/>
          <p:nvPr>
            <p:ph type="pic" idx="2"/>
          </p:nvPr>
        </p:nvSpPr>
        <p:spPr>
          <a:xfrm>
            <a:off x="4572000" y="0"/>
            <a:ext cx="457199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237"/>
          <p:cNvSpPr/>
          <p:nvPr/>
        </p:nvSpPr>
        <p:spPr>
          <a:xfrm>
            <a:off x="-1" y="1178120"/>
            <a:ext cx="4781551" cy="333375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" name="Google Shape;196;p237"/>
          <p:cNvSpPr txBox="1"/>
          <p:nvPr>
            <p:ph type="body" idx="1"/>
          </p:nvPr>
        </p:nvSpPr>
        <p:spPr>
          <a:xfrm>
            <a:off x="135731" y="1388586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7" name="Google Shape;197;p237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8" name="Google Shape;198;p23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3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8"/>
          <p:cNvSpPr/>
          <p:nvPr/>
        </p:nvSpPr>
        <p:spPr>
          <a:xfrm>
            <a:off x="4135880" y="856040"/>
            <a:ext cx="142497" cy="879326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2" name="Google Shape;202;p238"/>
          <p:cNvSpPr/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238"/>
          <p:cNvSpPr txBox="1"/>
          <p:nvPr>
            <p:ph type="body" idx="1"/>
          </p:nvPr>
        </p:nvSpPr>
        <p:spPr>
          <a:xfrm>
            <a:off x="4480014" y="1685925"/>
            <a:ext cx="4444626" cy="249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4" name="Google Shape;204;p238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5" name="Google Shape;205;p23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3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9"/>
          <p:cNvSpPr/>
          <p:nvPr/>
        </p:nvSpPr>
        <p:spPr>
          <a:xfrm>
            <a:off x="3817856" y="656889"/>
            <a:ext cx="143829" cy="3440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9" name="Google Shape;209;p239"/>
          <p:cNvSpPr/>
          <p:nvPr>
            <p:ph type="pic" idx="2"/>
          </p:nvPr>
        </p:nvSpPr>
        <p:spPr>
          <a:xfrm>
            <a:off x="235670" y="0"/>
            <a:ext cx="3582186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239"/>
          <p:cNvSpPr txBox="1"/>
          <p:nvPr>
            <p:ph type="title"/>
          </p:nvPr>
        </p:nvSpPr>
        <p:spPr>
          <a:xfrm>
            <a:off x="4079869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1" name="Google Shape;211;p239"/>
          <p:cNvSpPr txBox="1"/>
          <p:nvPr>
            <p:ph type="body" idx="1"/>
          </p:nvPr>
        </p:nvSpPr>
        <p:spPr>
          <a:xfrm>
            <a:off x="4079868" y="1539292"/>
            <a:ext cx="4688211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0"/>
          <p:cNvSpPr/>
          <p:nvPr/>
        </p:nvSpPr>
        <p:spPr>
          <a:xfrm>
            <a:off x="5312964" y="0"/>
            <a:ext cx="3831036" cy="5143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4" name="Google Shape;214;p2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5" name="Google Shape;215;p240"/>
          <p:cNvSpPr/>
          <p:nvPr/>
        </p:nvSpPr>
        <p:spPr>
          <a:xfrm>
            <a:off x="5302804" y="575609"/>
            <a:ext cx="143829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6" name="Google Shape;216;p240"/>
          <p:cNvSpPr/>
          <p:nvPr>
            <p:ph type="pic" idx="2"/>
          </p:nvPr>
        </p:nvSpPr>
        <p:spPr>
          <a:xfrm>
            <a:off x="-1" y="0"/>
            <a:ext cx="5312965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240"/>
          <p:cNvSpPr txBox="1"/>
          <p:nvPr>
            <p:ph type="title"/>
          </p:nvPr>
        </p:nvSpPr>
        <p:spPr>
          <a:xfrm>
            <a:off x="5564817" y="575609"/>
            <a:ext cx="3405248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8" name="Google Shape;218;p240"/>
          <p:cNvSpPr txBox="1"/>
          <p:nvPr>
            <p:ph type="body" idx="1"/>
          </p:nvPr>
        </p:nvSpPr>
        <p:spPr>
          <a:xfrm>
            <a:off x="5564818" y="1254812"/>
            <a:ext cx="3452368" cy="342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1"/>
          <p:cNvSpPr/>
          <p:nvPr/>
        </p:nvSpPr>
        <p:spPr>
          <a:xfrm>
            <a:off x="0" y="-1"/>
            <a:ext cx="4898780" cy="5143498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21" name="Google Shape;221;p241"/>
          <p:cNvPicPr preferRelativeResize="0"/>
          <p:nvPr/>
        </p:nvPicPr>
        <p:blipFill rotWithShape="1">
          <a:blip r:embed="rId2"/>
          <a:srcRect l="20639" r="24166"/>
          <a:stretch>
            <a:fillRect/>
          </a:stretch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1"/>
          <p:cNvSpPr/>
          <p:nvPr/>
        </p:nvSpPr>
        <p:spPr>
          <a:xfrm>
            <a:off x="0" y="378373"/>
            <a:ext cx="3866493" cy="461141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4" name="Google Shape;224;p241"/>
          <p:cNvSpPr txBox="1"/>
          <p:nvPr>
            <p:ph type="title"/>
          </p:nvPr>
        </p:nvSpPr>
        <p:spPr>
          <a:xfrm>
            <a:off x="144711" y="436897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5" name="Google Shape;225;p241"/>
          <p:cNvSpPr txBox="1"/>
          <p:nvPr>
            <p:ph type="body" idx="1"/>
          </p:nvPr>
        </p:nvSpPr>
        <p:spPr>
          <a:xfrm>
            <a:off x="144711" y="1422475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6" name="Google Shape;226;p241"/>
          <p:cNvSpPr txBox="1"/>
          <p:nvPr>
            <p:ph type="body" idx="2"/>
          </p:nvPr>
        </p:nvSpPr>
        <p:spPr>
          <a:xfrm>
            <a:off x="144711" y="954389"/>
            <a:ext cx="4343206" cy="35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 panose="020B0604020202020204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1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216"/>
          <p:cNvGrpSpPr/>
          <p:nvPr/>
        </p:nvGrpSpPr>
        <p:grpSpPr>
          <a:xfrm>
            <a:off x="270513" y="225968"/>
            <a:ext cx="175242" cy="4775197"/>
            <a:chOff x="270520" y="1140367"/>
            <a:chExt cx="175260" cy="4075443"/>
          </a:xfrm>
        </p:grpSpPr>
        <p:grpSp>
          <p:nvGrpSpPr>
            <p:cNvPr id="20" name="Google Shape;20;p216"/>
            <p:cNvGrpSpPr/>
            <p:nvPr/>
          </p:nvGrpSpPr>
          <p:grpSpPr>
            <a:xfrm>
              <a:off x="270520" y="3891468"/>
              <a:ext cx="175260" cy="1324342"/>
              <a:chOff x="129115" y="3948030"/>
              <a:chExt cx="175260" cy="1324342"/>
            </a:xfrm>
          </p:grpSpPr>
          <p:sp>
            <p:nvSpPr>
              <p:cNvPr id="21" name="Google Shape;21;p216"/>
              <p:cNvSpPr/>
              <p:nvPr/>
            </p:nvSpPr>
            <p:spPr>
              <a:xfrm>
                <a:off x="129115" y="394803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22" name="Google Shape;22;p216"/>
              <p:cNvCxnSpPr/>
              <p:nvPr/>
            </p:nvCxnSpPr>
            <p:spPr>
              <a:xfrm>
                <a:off x="216745" y="415952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" name="Google Shape;23;p216"/>
            <p:cNvGrpSpPr/>
            <p:nvPr/>
          </p:nvGrpSpPr>
          <p:grpSpPr>
            <a:xfrm>
              <a:off x="270520" y="1140367"/>
              <a:ext cx="175260" cy="2488023"/>
              <a:chOff x="129115" y="1196929"/>
              <a:chExt cx="175260" cy="2488023"/>
            </a:xfrm>
          </p:grpSpPr>
          <p:cxnSp>
            <p:nvCxnSpPr>
              <p:cNvPr id="24" name="Google Shape;24;p216"/>
              <p:cNvCxnSpPr/>
              <p:nvPr/>
            </p:nvCxnSpPr>
            <p:spPr>
              <a:xfrm flipH="1">
                <a:off x="214345" y="1402852"/>
                <a:ext cx="2400" cy="22821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" name="Google Shape;25;p216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42"/>
          <p:cNvGrpSpPr/>
          <p:nvPr/>
        </p:nvGrpSpPr>
        <p:grpSpPr>
          <a:xfrm>
            <a:off x="2494464" y="494214"/>
            <a:ext cx="4155074" cy="4155073"/>
            <a:chOff x="2119794" y="-36836"/>
            <a:chExt cx="5217173" cy="5217173"/>
          </a:xfrm>
        </p:grpSpPr>
        <p:sp>
          <p:nvSpPr>
            <p:cNvPr id="229" name="Google Shape;229;p242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0" name="Google Shape;230;p242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231" name="Google Shape;231;p242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32" name="Google Shape;232;p242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33" name="Google Shape;233;p242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4" name="Google Shape;234;p242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5" name="Google Shape;235;p242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36" name="Google Shape;236;p242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37" name="Google Shape;237;p242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38" name="Google Shape;238;p242"/>
          <p:cNvSpPr txBox="1"/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43"/>
          <p:cNvGrpSpPr/>
          <p:nvPr/>
        </p:nvGrpSpPr>
        <p:grpSpPr>
          <a:xfrm>
            <a:off x="2494465" y="494214"/>
            <a:ext cx="4155072" cy="4155073"/>
            <a:chOff x="2119794" y="-36836"/>
            <a:chExt cx="5217173" cy="5217173"/>
          </a:xfrm>
        </p:grpSpPr>
        <p:sp>
          <p:nvSpPr>
            <p:cNvPr id="241" name="Google Shape;241;p243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" name="Google Shape;242;p243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43" name="Google Shape;243;p243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44" name="Google Shape;244;p243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45" name="Google Shape;245;p243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6" name="Google Shape;246;p243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7" name="Google Shape;247;p243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48" name="Google Shape;248;p243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49" name="Google Shape;249;p243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50" name="Google Shape;250;p243"/>
          <p:cNvSpPr txBox="1"/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4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924496" y="901633"/>
            <a:ext cx="3295009" cy="344903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44"/>
          <p:cNvSpPr txBox="1"/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4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45"/>
          <p:cNvSpPr txBox="1"/>
          <p:nvPr>
            <p:ph type="body" idx="1"/>
          </p:nvPr>
        </p:nvSpPr>
        <p:spPr>
          <a:xfrm>
            <a:off x="3028189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46" descr="Ic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46"/>
          <p:cNvSpPr txBox="1"/>
          <p:nvPr>
            <p:ph type="body" idx="1"/>
          </p:nvPr>
        </p:nvSpPr>
        <p:spPr>
          <a:xfrm>
            <a:off x="3117397" y="2666490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0" name="Google Shape;260;p246"/>
          <p:cNvSpPr txBox="1"/>
          <p:nvPr>
            <p:ph type="body" idx="2"/>
          </p:nvPr>
        </p:nvSpPr>
        <p:spPr>
          <a:xfrm>
            <a:off x="2894151" y="1477631"/>
            <a:ext cx="1510581" cy="50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4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47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4" name="Google Shape;264;p247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5" name="Google Shape;265;p247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6" name="Google Shape;266;p247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7" name="Google Shape;267;p247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8" name="Google Shape;268;p247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9" name="Google Shape;269;p247"/>
          <p:cNvSpPr txBox="1"/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0" name="Google Shape;270;p247"/>
          <p:cNvSpPr txBox="1"/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1" name="Google Shape;271;p247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2" name="Google Shape;272;p24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4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48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6" name="Google Shape;276;p248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7" name="Google Shape;277;p248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8" name="Google Shape;278;p248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9" name="Google Shape;279;p248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0" name="Google Shape;280;p248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1" name="Google Shape;281;p248"/>
          <p:cNvSpPr txBox="1"/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2" name="Google Shape;282;p248"/>
          <p:cNvSpPr txBox="1"/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3" name="Google Shape;283;p248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4" name="Google Shape;284;p24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4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249"/>
          <p:cNvCxnSpPr/>
          <p:nvPr/>
        </p:nvCxnSpPr>
        <p:spPr>
          <a:xfrm rot="10800000" flipH="1">
            <a:off x="0" y="2140588"/>
            <a:ext cx="9143999" cy="1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8" name="Google Shape;288;p249"/>
          <p:cNvGrpSpPr/>
          <p:nvPr/>
        </p:nvGrpSpPr>
        <p:grpSpPr>
          <a:xfrm>
            <a:off x="2257341" y="1861278"/>
            <a:ext cx="560368" cy="825149"/>
            <a:chOff x="2257341" y="1871217"/>
            <a:chExt cx="560368" cy="825149"/>
          </a:xfrm>
        </p:grpSpPr>
        <p:sp>
          <p:nvSpPr>
            <p:cNvPr id="289" name="Google Shape;289;p249"/>
            <p:cNvSpPr/>
            <p:nvPr/>
          </p:nvSpPr>
          <p:spPr>
            <a:xfrm rot="2700000">
              <a:off x="2339405" y="1953281"/>
              <a:ext cx="396240" cy="3962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0" name="Google Shape;290;p249"/>
            <p:cNvSpPr/>
            <p:nvPr/>
          </p:nvSpPr>
          <p:spPr>
            <a:xfrm rot="2700000">
              <a:off x="2339405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1" name="Google Shape;291;p249"/>
            <p:cNvCxnSpPr/>
            <p:nvPr/>
          </p:nvCxnSpPr>
          <p:spPr>
            <a:xfrm>
              <a:off x="2537525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2" name="Google Shape;292;p249"/>
            <p:cNvSpPr/>
            <p:nvPr/>
          </p:nvSpPr>
          <p:spPr>
            <a:xfrm rot="2700000">
              <a:off x="2416331" y="2138998"/>
              <a:ext cx="242388" cy="242388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93" name="Google Shape;293;p249"/>
          <p:cNvGrpSpPr/>
          <p:nvPr/>
        </p:nvGrpSpPr>
        <p:grpSpPr>
          <a:xfrm>
            <a:off x="6326292" y="1861278"/>
            <a:ext cx="560368" cy="825149"/>
            <a:chOff x="6326292" y="1871217"/>
            <a:chExt cx="560368" cy="825149"/>
          </a:xfrm>
        </p:grpSpPr>
        <p:sp>
          <p:nvSpPr>
            <p:cNvPr id="294" name="Google Shape;294;p249"/>
            <p:cNvSpPr/>
            <p:nvPr/>
          </p:nvSpPr>
          <p:spPr>
            <a:xfrm rot="2700000">
              <a:off x="6408356" y="1953281"/>
              <a:ext cx="396240" cy="39624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5" name="Google Shape;295;p249"/>
            <p:cNvSpPr/>
            <p:nvPr/>
          </p:nvSpPr>
          <p:spPr>
            <a:xfrm rot="2700000">
              <a:off x="6408356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6" name="Google Shape;296;p249"/>
            <p:cNvCxnSpPr/>
            <p:nvPr/>
          </p:nvCxnSpPr>
          <p:spPr>
            <a:xfrm>
              <a:off x="6606476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7" name="Google Shape;297;p249"/>
            <p:cNvSpPr/>
            <p:nvPr/>
          </p:nvSpPr>
          <p:spPr>
            <a:xfrm rot="2700000">
              <a:off x="6485282" y="2138998"/>
              <a:ext cx="242388" cy="242388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98" name="Google Shape;298;p249"/>
          <p:cNvSpPr txBox="1"/>
          <p:nvPr>
            <p:ph type="body" idx="1"/>
          </p:nvPr>
        </p:nvSpPr>
        <p:spPr>
          <a:xfrm>
            <a:off x="108292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9" name="Google Shape;299;p249"/>
          <p:cNvSpPr txBox="1"/>
          <p:nvPr>
            <p:ph type="body" idx="2"/>
          </p:nvPr>
        </p:nvSpPr>
        <p:spPr>
          <a:xfrm>
            <a:off x="515187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0" name="Google Shape;300;p249"/>
          <p:cNvSpPr txBox="1"/>
          <p:nvPr>
            <p:ph type="body" idx="3"/>
          </p:nvPr>
        </p:nvSpPr>
        <p:spPr>
          <a:xfrm>
            <a:off x="108292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1" name="Google Shape;301;p249"/>
          <p:cNvSpPr txBox="1"/>
          <p:nvPr>
            <p:ph type="body" idx="4"/>
          </p:nvPr>
        </p:nvSpPr>
        <p:spPr>
          <a:xfrm>
            <a:off x="515187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2" name="Google Shape;302;p249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3" name="Google Shape;303;p24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5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50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7" name="Google Shape;307;p250"/>
          <p:cNvSpPr/>
          <p:nvPr/>
        </p:nvSpPr>
        <p:spPr>
          <a:xfrm>
            <a:off x="919659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8" name="Google Shape;308;p250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9" name="Google Shape;309;p250"/>
          <p:cNvSpPr txBox="1"/>
          <p:nvPr>
            <p:ph type="body" idx="1"/>
          </p:nvPr>
        </p:nvSpPr>
        <p:spPr>
          <a:xfrm>
            <a:off x="1086864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0" name="Google Shape;310;p250"/>
          <p:cNvSpPr/>
          <p:nvPr/>
        </p:nvSpPr>
        <p:spPr>
          <a:xfrm>
            <a:off x="3465552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1" name="Google Shape;311;p250"/>
          <p:cNvSpPr/>
          <p:nvPr/>
        </p:nvSpPr>
        <p:spPr>
          <a:xfrm>
            <a:off x="3889103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2" name="Google Shape;312;p250"/>
          <p:cNvSpPr txBox="1"/>
          <p:nvPr/>
        </p:nvSpPr>
        <p:spPr>
          <a:xfrm>
            <a:off x="3457696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3" name="Google Shape;313;p250"/>
          <p:cNvSpPr txBox="1"/>
          <p:nvPr>
            <p:ph type="body" idx="2"/>
          </p:nvPr>
        </p:nvSpPr>
        <p:spPr>
          <a:xfrm>
            <a:off x="4056308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4" name="Google Shape;314;p250"/>
          <p:cNvSpPr/>
          <p:nvPr/>
        </p:nvSpPr>
        <p:spPr>
          <a:xfrm>
            <a:off x="6434995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5" name="Google Shape;315;p250"/>
          <p:cNvSpPr/>
          <p:nvPr/>
        </p:nvSpPr>
        <p:spPr>
          <a:xfrm>
            <a:off x="6858546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6" name="Google Shape;316;p250"/>
          <p:cNvSpPr txBox="1"/>
          <p:nvPr/>
        </p:nvSpPr>
        <p:spPr>
          <a:xfrm>
            <a:off x="6427139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7" name="Google Shape;317;p250"/>
          <p:cNvSpPr txBox="1"/>
          <p:nvPr>
            <p:ph type="body" idx="3"/>
          </p:nvPr>
        </p:nvSpPr>
        <p:spPr>
          <a:xfrm>
            <a:off x="7025751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8" name="Google Shape;318;p250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9" name="Google Shape;319;p25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5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251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23" name="Google Shape;323;p251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24" name="Google Shape;324;p251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25" name="Google Shape;325;p251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26" name="Google Shape;326;p251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27" name="Google Shape;327;p251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28" name="Google Shape;328;p251"/>
          <p:cNvSpPr txBox="1"/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9" name="Google Shape;329;p251"/>
          <p:cNvSpPr txBox="1"/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30" name="Google Shape;330;p251"/>
          <p:cNvSpPr txBox="1"/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31" name="Google Shape;331;p251"/>
          <p:cNvSpPr txBox="1"/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32" name="Google Shape;332;p251"/>
          <p:cNvSpPr/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251"/>
          <p:cNvSpPr/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251"/>
          <p:cNvSpPr/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251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36" name="Google Shape;336;p25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cJt8AR02Gc=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8" name="Google Shape;28;p31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11" descr="Graphical user interfac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2061" y="192491"/>
            <a:ext cx="7839878" cy="475851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11"/>
          <p:cNvSpPr txBox="1"/>
          <p:nvPr>
            <p:ph type="body" idx="1"/>
          </p:nvPr>
        </p:nvSpPr>
        <p:spPr>
          <a:xfrm>
            <a:off x="3087599" y="1365640"/>
            <a:ext cx="2968803" cy="45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 panose="020B0604020202020204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31" name="Google Shape;31;p311"/>
          <p:cNvCxnSpPr/>
          <p:nvPr/>
        </p:nvCxnSpPr>
        <p:spPr>
          <a:xfrm>
            <a:off x="4069889" y="1814037"/>
            <a:ext cx="987552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311"/>
          <p:cNvCxnSpPr/>
          <p:nvPr/>
        </p:nvCxnSpPr>
        <p:spPr>
          <a:xfrm>
            <a:off x="3996377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Google Shape;33;p311"/>
          <p:cNvCxnSpPr/>
          <p:nvPr/>
        </p:nvCxnSpPr>
        <p:spPr>
          <a:xfrm>
            <a:off x="40331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34;p311"/>
          <p:cNvCxnSpPr/>
          <p:nvPr/>
        </p:nvCxnSpPr>
        <p:spPr>
          <a:xfrm>
            <a:off x="5075539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5;p311"/>
          <p:cNvCxnSpPr/>
          <p:nvPr/>
        </p:nvCxnSpPr>
        <p:spPr>
          <a:xfrm>
            <a:off x="51075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311"/>
          <p:cNvSpPr txBox="1"/>
          <p:nvPr>
            <p:ph type="body" idx="2"/>
          </p:nvPr>
        </p:nvSpPr>
        <p:spPr>
          <a:xfrm>
            <a:off x="2552700" y="2110157"/>
            <a:ext cx="4038600" cy="199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5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252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40" name="Google Shape;340;p252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41" name="Google Shape;341;p252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42" name="Google Shape;342;p252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43" name="Google Shape;343;p252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44" name="Google Shape;344;p252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45" name="Google Shape;345;p252"/>
          <p:cNvSpPr txBox="1"/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6" name="Google Shape;346;p252"/>
          <p:cNvSpPr txBox="1"/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7" name="Google Shape;347;p252"/>
          <p:cNvSpPr txBox="1"/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8" name="Google Shape;348;p252"/>
          <p:cNvSpPr txBox="1"/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9" name="Google Shape;349;p252"/>
          <p:cNvSpPr/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252"/>
          <p:cNvSpPr/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252"/>
          <p:cNvSpPr/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252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53" name="Google Shape;353;p25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5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25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57" name="Google Shape;357;p25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58" name="Google Shape;358;p25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59" name="Google Shape;359;p25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60" name="Google Shape;360;p25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61" name="Google Shape;361;p25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62" name="Google Shape;362;p253"/>
          <p:cNvSpPr txBox="1"/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3" name="Google Shape;363;p253"/>
          <p:cNvSpPr txBox="1"/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4" name="Google Shape;364;p253"/>
          <p:cNvSpPr txBox="1"/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5" name="Google Shape;365;p253"/>
          <p:cNvSpPr txBox="1"/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6" name="Google Shape;366;p253"/>
          <p:cNvSpPr/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7" name="Google Shape;367;p253"/>
          <p:cNvSpPr/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Google Shape;368;p253"/>
          <p:cNvSpPr/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9" name="Google Shape;369;p253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70" name="Google Shape;370;p25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25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3" name="Google Shape;373;p254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74" name="Google Shape;374;p254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75" name="Google Shape;375;p254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76" name="Google Shape;376;p254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77" name="Google Shape;377;p254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78" name="Google Shape;378;p254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79" name="Google Shape;379;p254"/>
          <p:cNvSpPr txBox="1"/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80" name="Google Shape;380;p254"/>
          <p:cNvSpPr txBox="1"/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81" name="Google Shape;381;p254"/>
          <p:cNvSpPr txBox="1"/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82" name="Google Shape;382;p254"/>
          <p:cNvSpPr txBox="1"/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83" name="Google Shape;383;p254"/>
          <p:cNvSpPr/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254"/>
          <p:cNvSpPr/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254"/>
          <p:cNvSpPr/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254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87" name="Google Shape;387;p25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2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55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391" name="Google Shape;391;p25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2" name="Google Shape;392;p255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3" name="Google Shape;393;p255"/>
          <p:cNvSpPr txBox="1"/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94" name="Google Shape;394;p255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5" name="Google Shape;395;p255"/>
          <p:cNvSpPr txBox="1"/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96" name="Google Shape;396;p255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7" name="Google Shape;397;p255"/>
          <p:cNvSpPr txBox="1"/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98" name="Google Shape;398;p255"/>
          <p:cNvSpPr/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399" name="Google Shape;399;p255"/>
          <p:cNvSpPr/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Google Shape;400;p255"/>
          <p:cNvSpPr/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Google Shape;401;p255"/>
          <p:cNvSpPr txBox="1"/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02" name="Google Shape;402;p255"/>
          <p:cNvSpPr txBox="1"/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03" name="Google Shape;403;p255"/>
          <p:cNvSpPr txBox="1"/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04" name="Google Shape;404;p255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05" name="Google Shape;405;p25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25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56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409" name="Google Shape;409;p256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0" name="Google Shape;410;p256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1" name="Google Shape;411;p256"/>
          <p:cNvSpPr txBox="1"/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12" name="Google Shape;412;p256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3" name="Google Shape;413;p256"/>
          <p:cNvSpPr txBox="1"/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14" name="Google Shape;414;p256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5" name="Google Shape;415;p256"/>
          <p:cNvSpPr txBox="1"/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16" name="Google Shape;416;p256"/>
          <p:cNvSpPr/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7" name="Google Shape;417;p256"/>
          <p:cNvSpPr/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Google Shape;418;p256"/>
          <p:cNvSpPr/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256"/>
          <p:cNvSpPr txBox="1"/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20" name="Google Shape;420;p256"/>
          <p:cNvSpPr txBox="1"/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21" name="Google Shape;421;p256"/>
          <p:cNvSpPr txBox="1"/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22" name="Google Shape;422;p256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23" name="Google Shape;423;p25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25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57"/>
          <p:cNvSpPr/>
          <p:nvPr/>
        </p:nvSpPr>
        <p:spPr>
          <a:xfrm>
            <a:off x="1369704" y="2023249"/>
            <a:ext cx="6404592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27" name="Google Shape;427;p257"/>
          <p:cNvGrpSpPr/>
          <p:nvPr/>
        </p:nvGrpSpPr>
        <p:grpSpPr>
          <a:xfrm>
            <a:off x="865742" y="1720353"/>
            <a:ext cx="7412516" cy="894818"/>
            <a:chOff x="865742" y="1720353"/>
            <a:chExt cx="7412516" cy="894818"/>
          </a:xfrm>
        </p:grpSpPr>
        <p:grpSp>
          <p:nvGrpSpPr>
            <p:cNvPr id="428" name="Google Shape;428;p257"/>
            <p:cNvGrpSpPr/>
            <p:nvPr/>
          </p:nvGrpSpPr>
          <p:grpSpPr>
            <a:xfrm>
              <a:off x="3119411" y="1720353"/>
              <a:ext cx="651510" cy="894818"/>
              <a:chOff x="2980317" y="2014294"/>
              <a:chExt cx="651510" cy="894818"/>
            </a:xfrm>
          </p:grpSpPr>
          <p:cxnSp>
            <p:nvCxnSpPr>
              <p:cNvPr id="429" name="Google Shape;429;p257"/>
              <p:cNvCxnSpPr>
                <a:endCxn id="430" idx="4"/>
              </p:cNvCxnSpPr>
              <p:nvPr/>
            </p:nvCxnSpPr>
            <p:spPr>
              <a:xfrm rot="10800000">
                <a:off x="3306072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1" name="Google Shape;431;p257"/>
              <p:cNvSpPr/>
              <p:nvPr/>
            </p:nvSpPr>
            <p:spPr>
              <a:xfrm>
                <a:off x="2980317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0" name="Google Shape;430;p257"/>
              <p:cNvSpPr/>
              <p:nvPr/>
            </p:nvSpPr>
            <p:spPr>
              <a:xfrm>
                <a:off x="3051109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32" name="Google Shape;432;p257"/>
            <p:cNvGrpSpPr/>
            <p:nvPr/>
          </p:nvGrpSpPr>
          <p:grpSpPr>
            <a:xfrm>
              <a:off x="5373080" y="1720353"/>
              <a:ext cx="651510" cy="894818"/>
              <a:chOff x="5071929" y="2014294"/>
              <a:chExt cx="651510" cy="894818"/>
            </a:xfrm>
          </p:grpSpPr>
          <p:cxnSp>
            <p:nvCxnSpPr>
              <p:cNvPr id="433" name="Google Shape;433;p257"/>
              <p:cNvCxnSpPr>
                <a:endCxn id="434" idx="4"/>
              </p:cNvCxnSpPr>
              <p:nvPr/>
            </p:nvCxnSpPr>
            <p:spPr>
              <a:xfrm rot="10800000">
                <a:off x="5397684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5" name="Google Shape;435;p257"/>
              <p:cNvSpPr/>
              <p:nvPr/>
            </p:nvSpPr>
            <p:spPr>
              <a:xfrm>
                <a:off x="5071929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4" name="Google Shape;434;p257"/>
              <p:cNvSpPr/>
              <p:nvPr/>
            </p:nvSpPr>
            <p:spPr>
              <a:xfrm>
                <a:off x="5142721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36" name="Google Shape;436;p257"/>
            <p:cNvGrpSpPr/>
            <p:nvPr/>
          </p:nvGrpSpPr>
          <p:grpSpPr>
            <a:xfrm>
              <a:off x="7626748" y="1720353"/>
              <a:ext cx="651510" cy="894818"/>
              <a:chOff x="7469822" y="2014294"/>
              <a:chExt cx="651510" cy="894818"/>
            </a:xfrm>
          </p:grpSpPr>
          <p:cxnSp>
            <p:nvCxnSpPr>
              <p:cNvPr id="437" name="Google Shape;437;p257"/>
              <p:cNvCxnSpPr>
                <a:endCxn id="438" idx="4"/>
              </p:cNvCxnSpPr>
              <p:nvPr/>
            </p:nvCxnSpPr>
            <p:spPr>
              <a:xfrm rot="10800000">
                <a:off x="7795577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9" name="Google Shape;439;p257"/>
              <p:cNvSpPr/>
              <p:nvPr/>
            </p:nvSpPr>
            <p:spPr>
              <a:xfrm>
                <a:off x="7469822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8" name="Google Shape;438;p257"/>
              <p:cNvSpPr/>
              <p:nvPr/>
            </p:nvSpPr>
            <p:spPr>
              <a:xfrm>
                <a:off x="7540614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40" name="Google Shape;440;p257"/>
            <p:cNvGrpSpPr/>
            <p:nvPr/>
          </p:nvGrpSpPr>
          <p:grpSpPr>
            <a:xfrm>
              <a:off x="865742" y="1720353"/>
              <a:ext cx="651510" cy="894818"/>
              <a:chOff x="888704" y="2014294"/>
              <a:chExt cx="651510" cy="894818"/>
            </a:xfrm>
          </p:grpSpPr>
          <p:cxnSp>
            <p:nvCxnSpPr>
              <p:cNvPr id="441" name="Google Shape;441;p257"/>
              <p:cNvCxnSpPr>
                <a:endCxn id="442" idx="4"/>
              </p:cNvCxnSpPr>
              <p:nvPr/>
            </p:nvCxnSpPr>
            <p:spPr>
              <a:xfrm rot="10800000">
                <a:off x="1214459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43" name="Google Shape;443;p257"/>
              <p:cNvSpPr/>
              <p:nvPr/>
            </p:nvSpPr>
            <p:spPr>
              <a:xfrm>
                <a:off x="888704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42" name="Google Shape;442;p257"/>
              <p:cNvSpPr/>
              <p:nvPr/>
            </p:nvSpPr>
            <p:spPr>
              <a:xfrm>
                <a:off x="959496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444" name="Google Shape;444;p257"/>
          <p:cNvSpPr txBox="1"/>
          <p:nvPr>
            <p:ph type="body" idx="1"/>
          </p:nvPr>
        </p:nvSpPr>
        <p:spPr>
          <a:xfrm>
            <a:off x="2587791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45" name="Google Shape;445;p257"/>
          <p:cNvSpPr txBox="1"/>
          <p:nvPr>
            <p:ph type="body" idx="2"/>
          </p:nvPr>
        </p:nvSpPr>
        <p:spPr>
          <a:xfrm>
            <a:off x="334122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46" name="Google Shape;446;p257"/>
          <p:cNvSpPr txBox="1"/>
          <p:nvPr>
            <p:ph type="body" idx="3"/>
          </p:nvPr>
        </p:nvSpPr>
        <p:spPr>
          <a:xfrm>
            <a:off x="4841460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47" name="Google Shape;447;p257"/>
          <p:cNvSpPr txBox="1"/>
          <p:nvPr>
            <p:ph type="body" idx="4"/>
          </p:nvPr>
        </p:nvSpPr>
        <p:spPr>
          <a:xfrm>
            <a:off x="7095128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48" name="Google Shape;448;p257"/>
          <p:cNvSpPr txBox="1"/>
          <p:nvPr>
            <p:ph type="body" idx="5"/>
          </p:nvPr>
        </p:nvSpPr>
        <p:spPr>
          <a:xfrm>
            <a:off x="2587791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49" name="Google Shape;449;p257"/>
          <p:cNvSpPr txBox="1"/>
          <p:nvPr>
            <p:ph type="body" idx="6"/>
          </p:nvPr>
        </p:nvSpPr>
        <p:spPr>
          <a:xfrm>
            <a:off x="334122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50" name="Google Shape;450;p257"/>
          <p:cNvSpPr txBox="1"/>
          <p:nvPr>
            <p:ph type="body" idx="7"/>
          </p:nvPr>
        </p:nvSpPr>
        <p:spPr>
          <a:xfrm>
            <a:off x="4841460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51" name="Google Shape;451;p257"/>
          <p:cNvSpPr txBox="1"/>
          <p:nvPr>
            <p:ph type="body" idx="8"/>
          </p:nvPr>
        </p:nvSpPr>
        <p:spPr>
          <a:xfrm>
            <a:off x="7095128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52" name="Google Shape;452;p257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53" name="Google Shape;453;p25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25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6" name="Google Shape;456;p258"/>
          <p:cNvGrpSpPr/>
          <p:nvPr/>
        </p:nvGrpSpPr>
        <p:grpSpPr>
          <a:xfrm>
            <a:off x="1114581" y="3141131"/>
            <a:ext cx="175260" cy="1120085"/>
            <a:chOff x="973176" y="3197693"/>
            <a:chExt cx="175260" cy="1120085"/>
          </a:xfrm>
        </p:grpSpPr>
        <p:sp>
          <p:nvSpPr>
            <p:cNvPr id="457" name="Google Shape;457;p258"/>
            <p:cNvSpPr/>
            <p:nvPr/>
          </p:nvSpPr>
          <p:spPr>
            <a:xfrm>
              <a:off x="973176" y="3197693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458" name="Google Shape;458;p258"/>
            <p:cNvCxnSpPr/>
            <p:nvPr/>
          </p:nvCxnSpPr>
          <p:spPr>
            <a:xfrm>
              <a:off x="1060806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59" name="Google Shape;459;p258"/>
          <p:cNvGrpSpPr/>
          <p:nvPr/>
        </p:nvGrpSpPr>
        <p:grpSpPr>
          <a:xfrm>
            <a:off x="5033439" y="1436374"/>
            <a:ext cx="175260" cy="1120085"/>
            <a:chOff x="4892034" y="1492936"/>
            <a:chExt cx="175260" cy="1120085"/>
          </a:xfrm>
        </p:grpSpPr>
        <p:sp>
          <p:nvSpPr>
            <p:cNvPr id="460" name="Google Shape;460;p258"/>
            <p:cNvSpPr/>
            <p:nvPr/>
          </p:nvSpPr>
          <p:spPr>
            <a:xfrm>
              <a:off x="4892034" y="1492936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461" name="Google Shape;461;p258"/>
            <p:cNvCxnSpPr/>
            <p:nvPr/>
          </p:nvCxnSpPr>
          <p:spPr>
            <a:xfrm>
              <a:off x="4979664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2" name="Google Shape;462;p258"/>
          <p:cNvGrpSpPr/>
          <p:nvPr/>
        </p:nvGrpSpPr>
        <p:grpSpPr>
          <a:xfrm>
            <a:off x="1114581" y="1436374"/>
            <a:ext cx="175260" cy="1120085"/>
            <a:chOff x="973176" y="1492936"/>
            <a:chExt cx="175260" cy="1120085"/>
          </a:xfrm>
        </p:grpSpPr>
        <p:cxnSp>
          <p:nvCxnSpPr>
            <p:cNvPr id="463" name="Google Shape;463;p258"/>
            <p:cNvCxnSpPr/>
            <p:nvPr/>
          </p:nvCxnSpPr>
          <p:spPr>
            <a:xfrm>
              <a:off x="1060806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4" name="Google Shape;464;p258"/>
            <p:cNvSpPr/>
            <p:nvPr/>
          </p:nvSpPr>
          <p:spPr>
            <a:xfrm>
              <a:off x="973176" y="1492936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465" name="Google Shape;465;p258"/>
          <p:cNvGrpSpPr/>
          <p:nvPr/>
        </p:nvGrpSpPr>
        <p:grpSpPr>
          <a:xfrm>
            <a:off x="5033439" y="3141131"/>
            <a:ext cx="175260" cy="1120085"/>
            <a:chOff x="4892034" y="3197693"/>
            <a:chExt cx="175260" cy="1120085"/>
          </a:xfrm>
        </p:grpSpPr>
        <p:cxnSp>
          <p:nvCxnSpPr>
            <p:cNvPr id="466" name="Google Shape;466;p258"/>
            <p:cNvCxnSpPr/>
            <p:nvPr/>
          </p:nvCxnSpPr>
          <p:spPr>
            <a:xfrm>
              <a:off x="4979664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7" name="Google Shape;467;p258"/>
            <p:cNvSpPr/>
            <p:nvPr/>
          </p:nvSpPr>
          <p:spPr>
            <a:xfrm>
              <a:off x="4892034" y="3197693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468" name="Google Shape;468;p258"/>
          <p:cNvSpPr txBox="1"/>
          <p:nvPr>
            <p:ph type="body" idx="1"/>
          </p:nvPr>
        </p:nvSpPr>
        <p:spPr>
          <a:xfrm>
            <a:off x="1334722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69" name="Google Shape;469;p258"/>
          <p:cNvSpPr txBox="1"/>
          <p:nvPr>
            <p:ph type="body" idx="2"/>
          </p:nvPr>
        </p:nvSpPr>
        <p:spPr>
          <a:xfrm>
            <a:off x="5253579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0" name="Google Shape;470;p258"/>
          <p:cNvSpPr txBox="1"/>
          <p:nvPr>
            <p:ph type="body" idx="3"/>
          </p:nvPr>
        </p:nvSpPr>
        <p:spPr>
          <a:xfrm>
            <a:off x="1334722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1" name="Google Shape;471;p258"/>
          <p:cNvSpPr txBox="1"/>
          <p:nvPr>
            <p:ph type="body" idx="4"/>
          </p:nvPr>
        </p:nvSpPr>
        <p:spPr>
          <a:xfrm>
            <a:off x="5253579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2" name="Google Shape;472;p258"/>
          <p:cNvSpPr txBox="1"/>
          <p:nvPr>
            <p:ph type="body" idx="5"/>
          </p:nvPr>
        </p:nvSpPr>
        <p:spPr>
          <a:xfrm>
            <a:off x="1334722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3" name="Google Shape;473;p258"/>
          <p:cNvSpPr txBox="1"/>
          <p:nvPr>
            <p:ph type="body" idx="6"/>
          </p:nvPr>
        </p:nvSpPr>
        <p:spPr>
          <a:xfrm>
            <a:off x="5253579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4" name="Google Shape;474;p258"/>
          <p:cNvSpPr txBox="1"/>
          <p:nvPr>
            <p:ph type="body" idx="7"/>
          </p:nvPr>
        </p:nvSpPr>
        <p:spPr>
          <a:xfrm>
            <a:off x="1334722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5" name="Google Shape;475;p258"/>
          <p:cNvSpPr txBox="1"/>
          <p:nvPr>
            <p:ph type="body" idx="8"/>
          </p:nvPr>
        </p:nvSpPr>
        <p:spPr>
          <a:xfrm>
            <a:off x="5253579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6" name="Google Shape;476;p258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7" name="Google Shape;477;p25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25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0" name="Google Shape;480;p259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81" name="Google Shape;481;p259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82" name="Google Shape;482;p259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483" name="Google Shape;483;p259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84" name="Google Shape;484;p259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85" name="Google Shape;485;p259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86" name="Google Shape;486;p259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487" name="Google Shape;487;p259"/>
          <p:cNvSpPr txBox="1"/>
          <p:nvPr/>
        </p:nvSpPr>
        <p:spPr>
          <a:xfrm>
            <a:off x="445780" y="19013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8" name="Google Shape;488;p259"/>
          <p:cNvSpPr txBox="1"/>
          <p:nvPr/>
        </p:nvSpPr>
        <p:spPr>
          <a:xfrm>
            <a:off x="445779" y="23712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9" name="Google Shape;489;p259"/>
          <p:cNvSpPr txBox="1"/>
          <p:nvPr/>
        </p:nvSpPr>
        <p:spPr>
          <a:xfrm>
            <a:off x="489450" y="1058210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90" name="Google Shape;490;p259"/>
          <p:cNvSpPr txBox="1"/>
          <p:nvPr/>
        </p:nvSpPr>
        <p:spPr>
          <a:xfrm>
            <a:off x="489450" y="2722389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26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3" name="Google Shape;493;p260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94" name="Google Shape;494;p260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95" name="Google Shape;495;p260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496" name="Google Shape;496;p260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97" name="Google Shape;497;p260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98" name="Google Shape;498;p260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99" name="Google Shape;499;p260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500" name="Google Shape;500;p260"/>
          <p:cNvSpPr txBox="1"/>
          <p:nvPr>
            <p:ph type="body" idx="1"/>
          </p:nvPr>
        </p:nvSpPr>
        <p:spPr>
          <a:xfrm>
            <a:off x="446700" y="29829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01" name="Google Shape;501;p260"/>
          <p:cNvSpPr txBox="1"/>
          <p:nvPr>
            <p:ph type="body" idx="2"/>
          </p:nvPr>
        </p:nvSpPr>
        <p:spPr>
          <a:xfrm>
            <a:off x="454281" y="189511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02" name="Google Shape;502;p260"/>
          <p:cNvSpPr txBox="1"/>
          <p:nvPr>
            <p:ph type="body" idx="3"/>
          </p:nvPr>
        </p:nvSpPr>
        <p:spPr>
          <a:xfrm>
            <a:off x="446700" y="71243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03" name="Google Shape;503;p260"/>
          <p:cNvSpPr txBox="1"/>
          <p:nvPr>
            <p:ph type="body" idx="4"/>
          </p:nvPr>
        </p:nvSpPr>
        <p:spPr>
          <a:xfrm>
            <a:off x="454281" y="2309245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26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6" name="Google Shape;506;p261"/>
          <p:cNvGrpSpPr/>
          <p:nvPr/>
        </p:nvGrpSpPr>
        <p:grpSpPr>
          <a:xfrm>
            <a:off x="240067" y="2283802"/>
            <a:ext cx="8663867" cy="930794"/>
            <a:chOff x="198438" y="775483"/>
            <a:chExt cx="8634888" cy="927681"/>
          </a:xfrm>
        </p:grpSpPr>
        <p:pic>
          <p:nvPicPr>
            <p:cNvPr id="507" name="Google Shape;507;p261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8" name="Google Shape;508;p261"/>
            <p:cNvSpPr txBox="1"/>
            <p:nvPr/>
          </p:nvSpPr>
          <p:spPr>
            <a:xfrm>
              <a:off x="1373561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09" name="Google Shape;509;p261"/>
            <p:cNvSpPr txBox="1"/>
            <p:nvPr/>
          </p:nvSpPr>
          <p:spPr>
            <a:xfrm>
              <a:off x="331586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10" name="Google Shape;510;p261"/>
            <p:cNvSpPr txBox="1"/>
            <p:nvPr/>
          </p:nvSpPr>
          <p:spPr>
            <a:xfrm>
              <a:off x="522594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11" name="Google Shape;511;p261"/>
            <p:cNvSpPr txBox="1"/>
            <p:nvPr/>
          </p:nvSpPr>
          <p:spPr>
            <a:xfrm>
              <a:off x="7168257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512" name="Google Shape;512;p261"/>
          <p:cNvSpPr txBox="1"/>
          <p:nvPr>
            <p:ph type="body" idx="1"/>
          </p:nvPr>
        </p:nvSpPr>
        <p:spPr>
          <a:xfrm>
            <a:off x="590581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13" name="Google Shape;513;p261"/>
          <p:cNvSpPr txBox="1"/>
          <p:nvPr>
            <p:ph type="body" idx="2"/>
          </p:nvPr>
        </p:nvSpPr>
        <p:spPr>
          <a:xfrm>
            <a:off x="2539407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14" name="Google Shape;514;p261"/>
          <p:cNvSpPr txBox="1"/>
          <p:nvPr>
            <p:ph type="body" idx="3"/>
          </p:nvPr>
        </p:nvSpPr>
        <p:spPr>
          <a:xfrm>
            <a:off x="6404724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15" name="Google Shape;515;p261"/>
          <p:cNvSpPr txBox="1"/>
          <p:nvPr>
            <p:ph type="body" idx="4"/>
          </p:nvPr>
        </p:nvSpPr>
        <p:spPr>
          <a:xfrm>
            <a:off x="4455898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16" name="Google Shape;516;p261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17" name="Google Shape;517;p26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217" descr="A computer on a table&#10;&#10;Description automatically generated with medium confidence"/>
          <p:cNvPicPr preferRelativeResize="0"/>
          <p:nvPr/>
        </p:nvPicPr>
        <p:blipFill rotWithShape="1">
          <a:blip r:embed="rId2"/>
          <a:srcRect t="8552" r="1749" b="8552"/>
          <a:stretch>
            <a:fillRect/>
          </a:stretch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21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17"/>
          <p:cNvSpPr/>
          <p:nvPr/>
        </p:nvSpPr>
        <p:spPr>
          <a:xfrm>
            <a:off x="2240495" y="1407885"/>
            <a:ext cx="4811571" cy="7667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1" name="Google Shape;41;p217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17"/>
          <p:cNvSpPr/>
          <p:nvPr/>
        </p:nvSpPr>
        <p:spPr>
          <a:xfrm>
            <a:off x="2233323" y="613458"/>
            <a:ext cx="4818743" cy="79442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3" name="Google Shape;43;p217"/>
          <p:cNvSpPr txBox="1"/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4" name="Google Shape;44;p217"/>
          <p:cNvSpPr txBox="1"/>
          <p:nvPr>
            <p:ph type="body" idx="2"/>
          </p:nvPr>
        </p:nvSpPr>
        <p:spPr>
          <a:xfrm>
            <a:off x="4079630" y="1996884"/>
            <a:ext cx="2722324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26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62"/>
          <p:cNvSpPr/>
          <p:nvPr/>
        </p:nvSpPr>
        <p:spPr>
          <a:xfrm>
            <a:off x="775398" y="1631221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1" name="Google Shape;521;p262"/>
          <p:cNvSpPr/>
          <p:nvPr/>
        </p:nvSpPr>
        <p:spPr>
          <a:xfrm>
            <a:off x="777473" y="3291039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2" name="Google Shape;522;p262"/>
          <p:cNvSpPr/>
          <p:nvPr/>
        </p:nvSpPr>
        <p:spPr>
          <a:xfrm>
            <a:off x="5148140" y="1631221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3" name="Google Shape;523;p262"/>
          <p:cNvSpPr/>
          <p:nvPr/>
        </p:nvSpPr>
        <p:spPr>
          <a:xfrm>
            <a:off x="5150215" y="3291039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4" name="Google Shape;524;p262"/>
          <p:cNvSpPr txBox="1"/>
          <p:nvPr>
            <p:ph type="body" idx="1"/>
          </p:nvPr>
        </p:nvSpPr>
        <p:spPr>
          <a:xfrm>
            <a:off x="1877630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25" name="Google Shape;525;p262"/>
          <p:cNvSpPr txBox="1"/>
          <p:nvPr>
            <p:ph type="body" idx="2"/>
          </p:nvPr>
        </p:nvSpPr>
        <p:spPr>
          <a:xfrm>
            <a:off x="6243215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26" name="Google Shape;526;p262"/>
          <p:cNvSpPr txBox="1"/>
          <p:nvPr>
            <p:ph type="body" idx="3"/>
          </p:nvPr>
        </p:nvSpPr>
        <p:spPr>
          <a:xfrm>
            <a:off x="1877630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27" name="Google Shape;527;p262"/>
          <p:cNvSpPr txBox="1"/>
          <p:nvPr>
            <p:ph type="body" idx="4"/>
          </p:nvPr>
        </p:nvSpPr>
        <p:spPr>
          <a:xfrm>
            <a:off x="6243215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28" name="Google Shape;528;p262"/>
          <p:cNvSpPr/>
          <p:nvPr>
            <p:ph type="pic" idx="5"/>
          </p:nvPr>
        </p:nvSpPr>
        <p:spPr>
          <a:xfrm>
            <a:off x="784630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29" name="Google Shape;529;p262"/>
          <p:cNvSpPr/>
          <p:nvPr>
            <p:ph type="pic" idx="6"/>
          </p:nvPr>
        </p:nvSpPr>
        <p:spPr>
          <a:xfrm>
            <a:off x="5150215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0" name="Google Shape;530;p262"/>
          <p:cNvSpPr/>
          <p:nvPr>
            <p:ph type="pic" idx="7"/>
          </p:nvPr>
        </p:nvSpPr>
        <p:spPr>
          <a:xfrm>
            <a:off x="784630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1" name="Google Shape;531;p262"/>
          <p:cNvSpPr/>
          <p:nvPr>
            <p:ph type="pic" idx="8"/>
          </p:nvPr>
        </p:nvSpPr>
        <p:spPr>
          <a:xfrm>
            <a:off x="5150215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2" name="Google Shape;532;p262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33" name="Google Shape;533;p26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26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6" name="Google Shape;536;p26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537" name="Google Shape;537;p26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538" name="Google Shape;538;p26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539" name="Google Shape;539;p26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40" name="Google Shape;540;p26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41" name="Google Shape;541;p26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542" name="Google Shape;542;p263"/>
          <p:cNvSpPr txBox="1"/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43" name="Google Shape;543;p263"/>
          <p:cNvSpPr txBox="1"/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44" name="Google Shape;544;p263"/>
          <p:cNvSpPr txBox="1"/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45" name="Google Shape;545;p263"/>
          <p:cNvSpPr txBox="1"/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46" name="Google Shape;546;p263"/>
          <p:cNvSpPr/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7" name="Google Shape;547;p263"/>
          <p:cNvSpPr/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8" name="Google Shape;548;p263"/>
          <p:cNvSpPr/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9" name="Google Shape;549;p263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50" name="Google Shape;550;p26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264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53" name="Google Shape;553;p264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4" name="Google Shape;554;p264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5" name="Google Shape;555;p264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6" name="Google Shape;556;p264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7" name="Google Shape;557;p264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58" name="Google Shape;558;p264"/>
          <p:cNvSpPr txBox="1"/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59" name="Google Shape;559;p264"/>
          <p:cNvSpPr txBox="1"/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0" name="Google Shape;560;p264"/>
          <p:cNvSpPr txBox="1"/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1" name="Google Shape;561;p264"/>
          <p:cNvSpPr txBox="1"/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2" name="Google Shape;562;p264"/>
          <p:cNvSpPr txBox="1"/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3" name="Google Shape;563;p264"/>
          <p:cNvSpPr txBox="1"/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4" name="Google Shape;564;p264"/>
          <p:cNvSpPr txBox="1"/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5" name="Google Shape;565;p264"/>
          <p:cNvSpPr txBox="1"/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6" name="Google Shape;566;p264"/>
          <p:cNvSpPr txBox="1"/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7" name="Google Shape;567;p264"/>
          <p:cNvSpPr txBox="1"/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8" name="Google Shape;568;p264"/>
          <p:cNvSpPr txBox="1"/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9" name="Google Shape;569;p264"/>
          <p:cNvSpPr txBox="1"/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70" name="Google Shape;570;p264"/>
          <p:cNvSpPr txBox="1"/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265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73" name="Google Shape;573;p265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4" name="Google Shape;574;p265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5" name="Google Shape;575;p265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6" name="Google Shape;576;p265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7" name="Google Shape;577;p265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78" name="Google Shape;578;p265"/>
          <p:cNvSpPr txBox="1"/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79" name="Google Shape;579;p265"/>
          <p:cNvSpPr txBox="1"/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0" name="Google Shape;580;p265"/>
          <p:cNvSpPr txBox="1"/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1" name="Google Shape;581;p265"/>
          <p:cNvSpPr txBox="1"/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2" name="Google Shape;582;p265"/>
          <p:cNvSpPr txBox="1"/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3" name="Google Shape;583;p265"/>
          <p:cNvSpPr txBox="1"/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4" name="Google Shape;584;p265"/>
          <p:cNvSpPr txBox="1"/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5" name="Google Shape;585;p265"/>
          <p:cNvSpPr txBox="1"/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6" name="Google Shape;586;p265"/>
          <p:cNvSpPr txBox="1"/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7" name="Google Shape;587;p265"/>
          <p:cNvSpPr txBox="1"/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8" name="Google Shape;588;p265"/>
          <p:cNvSpPr txBox="1"/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9" name="Google Shape;589;p265"/>
          <p:cNvSpPr txBox="1"/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90" name="Google Shape;590;p265"/>
          <p:cNvSpPr txBox="1"/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26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3" name="Google Shape;593;p266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594" name="Google Shape;594;p266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5" name="Google Shape;595;p266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6" name="Google Shape;596;p266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7" name="Google Shape;597;p266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8" name="Google Shape;598;p266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9" name="Google Shape;599;p266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00" name="Google Shape;600;p266"/>
          <p:cNvSpPr txBox="1"/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01" name="Google Shape;601;p266"/>
          <p:cNvSpPr txBox="1"/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02" name="Google Shape;602;p266"/>
          <p:cNvSpPr txBox="1"/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03" name="Google Shape;603;p266"/>
          <p:cNvSpPr txBox="1"/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04" name="Google Shape;604;p266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05" name="Google Shape;605;p26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Google Shape;607;p26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8" name="Google Shape;608;p267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609" name="Google Shape;609;p267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0" name="Google Shape;610;p267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1" name="Google Shape;611;p267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2" name="Google Shape;612;p267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3" name="Google Shape;613;p267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4" name="Google Shape;614;p267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15" name="Google Shape;615;p267"/>
          <p:cNvSpPr txBox="1"/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16" name="Google Shape;616;p267"/>
          <p:cNvSpPr txBox="1"/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17" name="Google Shape;617;p267"/>
          <p:cNvSpPr txBox="1"/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18" name="Google Shape;618;p267"/>
          <p:cNvSpPr txBox="1"/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19" name="Google Shape;619;p267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20" name="Google Shape;620;p26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26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268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24" name="Google Shape;624;p26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625" name="Google Shape;625;p268"/>
          <p:cNvGrpSpPr/>
          <p:nvPr/>
        </p:nvGrpSpPr>
        <p:grpSpPr>
          <a:xfrm>
            <a:off x="881517" y="2193743"/>
            <a:ext cx="397892" cy="646462"/>
            <a:chOff x="1400864" y="1624076"/>
            <a:chExt cx="560368" cy="910439"/>
          </a:xfrm>
        </p:grpSpPr>
        <p:grpSp>
          <p:nvGrpSpPr>
            <p:cNvPr id="626" name="Google Shape;626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27" name="Google Shape;627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28" name="Google Shape;628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29" name="Google Shape;629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0" name="Google Shape;630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1" name="Google Shape;631;p268"/>
          <p:cNvGrpSpPr/>
          <p:nvPr/>
        </p:nvGrpSpPr>
        <p:grpSpPr>
          <a:xfrm>
            <a:off x="2622541" y="2193743"/>
            <a:ext cx="397892" cy="646462"/>
            <a:chOff x="1400864" y="1624076"/>
            <a:chExt cx="560368" cy="910439"/>
          </a:xfrm>
        </p:grpSpPr>
        <p:grpSp>
          <p:nvGrpSpPr>
            <p:cNvPr id="632" name="Google Shape;632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3" name="Google Shape;633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34" name="Google Shape;634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35" name="Google Shape;635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6" name="Google Shape;636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7" name="Google Shape;637;p268"/>
          <p:cNvGrpSpPr/>
          <p:nvPr/>
        </p:nvGrpSpPr>
        <p:grpSpPr>
          <a:xfrm>
            <a:off x="4363565" y="2193743"/>
            <a:ext cx="397892" cy="646462"/>
            <a:chOff x="1400864" y="1624076"/>
            <a:chExt cx="560368" cy="910439"/>
          </a:xfrm>
        </p:grpSpPr>
        <p:grpSp>
          <p:nvGrpSpPr>
            <p:cNvPr id="638" name="Google Shape;638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9" name="Google Shape;639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0" name="Google Shape;640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1" name="Google Shape;641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2" name="Google Shape;642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3" name="Google Shape;643;p268"/>
          <p:cNvGrpSpPr/>
          <p:nvPr/>
        </p:nvGrpSpPr>
        <p:grpSpPr>
          <a:xfrm>
            <a:off x="6104589" y="2193743"/>
            <a:ext cx="397892" cy="646462"/>
            <a:chOff x="1400864" y="1624076"/>
            <a:chExt cx="560368" cy="910439"/>
          </a:xfrm>
        </p:grpSpPr>
        <p:grpSp>
          <p:nvGrpSpPr>
            <p:cNvPr id="644" name="Google Shape;644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45" name="Google Shape;645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6" name="Google Shape;646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7" name="Google Shape;647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8" name="Google Shape;648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9" name="Google Shape;649;p268"/>
          <p:cNvGrpSpPr/>
          <p:nvPr/>
        </p:nvGrpSpPr>
        <p:grpSpPr>
          <a:xfrm>
            <a:off x="7845614" y="2193743"/>
            <a:ext cx="397892" cy="646462"/>
            <a:chOff x="1400864" y="1624076"/>
            <a:chExt cx="560368" cy="910439"/>
          </a:xfrm>
        </p:grpSpPr>
        <p:grpSp>
          <p:nvGrpSpPr>
            <p:cNvPr id="650" name="Google Shape;650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51" name="Google Shape;651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52" name="Google Shape;652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53" name="Google Shape;653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54" name="Google Shape;654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55" name="Google Shape;655;p268"/>
          <p:cNvSpPr txBox="1"/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56" name="Google Shape;656;p268"/>
          <p:cNvSpPr txBox="1"/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57" name="Google Shape;657;p268"/>
          <p:cNvSpPr txBox="1"/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58" name="Google Shape;658;p268"/>
          <p:cNvSpPr txBox="1"/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59" name="Google Shape;659;p268"/>
          <p:cNvSpPr txBox="1"/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p26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269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63" name="Google Shape;663;p26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664" name="Google Shape;664;p269"/>
          <p:cNvGrpSpPr/>
          <p:nvPr/>
        </p:nvGrpSpPr>
        <p:grpSpPr>
          <a:xfrm>
            <a:off x="881517" y="2193743"/>
            <a:ext cx="7361989" cy="646462"/>
            <a:chOff x="881517" y="2219381"/>
            <a:chExt cx="7361989" cy="646462"/>
          </a:xfrm>
        </p:grpSpPr>
        <p:grpSp>
          <p:nvGrpSpPr>
            <p:cNvPr id="665" name="Google Shape;665;p269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66" name="Google Shape;666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67" name="Google Shape;667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68" name="Google Shape;668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69" name="Google Shape;669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0" name="Google Shape;670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1" name="Google Shape;671;p269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2" name="Google Shape;672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3" name="Google Shape;673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74" name="Google Shape;674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75" name="Google Shape;675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6" name="Google Shape;676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7" name="Google Shape;677;p269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8" name="Google Shape;678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9" name="Google Shape;679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0" name="Google Shape;680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1" name="Google Shape;681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2" name="Google Shape;682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3" name="Google Shape;683;p269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4" name="Google Shape;684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85" name="Google Shape;685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6" name="Google Shape;686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7" name="Google Shape;687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8" name="Google Shape;688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9" name="Google Shape;689;p269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90" name="Google Shape;690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91" name="Google Shape;691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92" name="Google Shape;692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93" name="Google Shape;693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94" name="Google Shape;694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695" name="Google Shape;695;p269"/>
          <p:cNvSpPr txBox="1"/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96" name="Google Shape;696;p269"/>
          <p:cNvSpPr txBox="1"/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97" name="Google Shape;697;p269"/>
          <p:cNvSpPr txBox="1"/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98" name="Google Shape;698;p269"/>
          <p:cNvSpPr txBox="1"/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99" name="Google Shape;699;p269"/>
          <p:cNvSpPr txBox="1"/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27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270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03" name="Google Shape;703;p27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04" name="Google Shape;704;p270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05" name="Google Shape;705;p270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6" name="Google Shape;706;p270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7" name="Google Shape;707;p270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8" name="Google Shape;708;p270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9" name="Google Shape;709;p270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0" name="Google Shape;710;p270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1" name="Google Shape;711;p270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2" name="Google Shape;712;p270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3" name="Google Shape;713;p270"/>
          <p:cNvSpPr txBox="1"/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14" name="Google Shape;714;p270"/>
          <p:cNvSpPr txBox="1"/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15" name="Google Shape;715;p270"/>
          <p:cNvSpPr txBox="1"/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16" name="Google Shape;716;p270"/>
          <p:cNvSpPr txBox="1"/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17" name="Google Shape;717;p270"/>
          <p:cNvSpPr txBox="1"/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18" name="Google Shape;718;p270"/>
          <p:cNvSpPr txBox="1"/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19" name="Google Shape;719;p270"/>
          <p:cNvSpPr txBox="1"/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20" name="Google Shape;720;p270"/>
          <p:cNvSpPr txBox="1"/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" name="Google Shape;722;p27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271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24" name="Google Shape;724;p27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25" name="Google Shape;725;p271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26" name="Google Shape;726;p271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7" name="Google Shape;727;p271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8" name="Google Shape;728;p271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9" name="Google Shape;729;p271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0" name="Google Shape;730;p271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1" name="Google Shape;731;p271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2" name="Google Shape;732;p271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3" name="Google Shape;733;p271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4" name="Google Shape;734;p271"/>
          <p:cNvSpPr txBox="1"/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35" name="Google Shape;735;p271"/>
          <p:cNvSpPr txBox="1"/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36" name="Google Shape;736;p271"/>
          <p:cNvSpPr txBox="1"/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37" name="Google Shape;737;p271"/>
          <p:cNvSpPr txBox="1"/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38" name="Google Shape;738;p271"/>
          <p:cNvSpPr txBox="1"/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39" name="Google Shape;739;p271"/>
          <p:cNvSpPr txBox="1"/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40" name="Google Shape;740;p271"/>
          <p:cNvSpPr txBox="1"/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41" name="Google Shape;741;p271"/>
          <p:cNvSpPr txBox="1"/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218" descr="Graphical user interface, applicati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1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3" name="Google Shape;743;p27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272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45" name="Google Shape;745;p27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746" name="Google Shape;746;p272"/>
          <p:cNvCxnSpPr>
            <a:stCxn id="747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47" name="Google Shape;747;p272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8" name="Google Shape;748;p272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9" name="Google Shape;749;p272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0" name="Google Shape;750;p272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1" name="Google Shape;751;p272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2" name="Google Shape;752;p272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3" name="Google Shape;753;p272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4" name="Google Shape;754;p272"/>
          <p:cNvSpPr txBox="1"/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55" name="Google Shape;755;p272"/>
          <p:cNvSpPr txBox="1"/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56" name="Google Shape;756;p272"/>
          <p:cNvSpPr txBox="1"/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57" name="Google Shape;757;p272"/>
          <p:cNvSpPr txBox="1"/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58" name="Google Shape;758;p272"/>
          <p:cNvSpPr txBox="1"/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59" name="Google Shape;759;p272"/>
          <p:cNvSpPr txBox="1"/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60" name="Google Shape;760;p272"/>
          <p:cNvSpPr txBox="1"/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2" name="Google Shape;762;p27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273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64" name="Google Shape;764;p27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765" name="Google Shape;765;p273"/>
          <p:cNvCxnSpPr>
            <a:stCxn id="766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66" name="Google Shape;766;p273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7" name="Google Shape;767;p273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8" name="Google Shape;768;p273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9" name="Google Shape;769;p273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0" name="Google Shape;770;p273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1" name="Google Shape;771;p273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2" name="Google Shape;772;p273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3" name="Google Shape;773;p273"/>
          <p:cNvSpPr txBox="1"/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74" name="Google Shape;774;p273"/>
          <p:cNvSpPr txBox="1"/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75" name="Google Shape;775;p273"/>
          <p:cNvSpPr txBox="1"/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76" name="Google Shape;776;p273"/>
          <p:cNvSpPr txBox="1"/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77" name="Google Shape;777;p273"/>
          <p:cNvSpPr txBox="1"/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78" name="Google Shape;778;p273"/>
          <p:cNvSpPr txBox="1"/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79" name="Google Shape;779;p273"/>
          <p:cNvSpPr txBox="1"/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1" name="Google Shape;781;p27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274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83" name="Google Shape;783;p27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784" name="Google Shape;784;p274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785" name="Google Shape;785;p274"/>
            <p:cNvCxnSpPr>
              <a:stCxn id="786" idx="6"/>
              <a:endCxn id="787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8" name="Google Shape;788;p274"/>
            <p:cNvCxnSpPr>
              <a:stCxn id="786" idx="6"/>
              <a:endCxn id="789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0" name="Google Shape;790;p274"/>
            <p:cNvCxnSpPr>
              <a:stCxn id="786" idx="6"/>
              <a:endCxn id="791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2" name="Google Shape;792;p274"/>
            <p:cNvCxnSpPr>
              <a:stCxn id="786" idx="6"/>
              <a:endCxn id="793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4" name="Google Shape;794;p274"/>
            <p:cNvCxnSpPr>
              <a:stCxn id="786" idx="6"/>
              <a:endCxn id="795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6" name="Google Shape;796;p274"/>
            <p:cNvCxnSpPr>
              <a:stCxn id="786" idx="6"/>
              <a:endCxn id="797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8" name="Google Shape;798;p274"/>
            <p:cNvCxnSpPr>
              <a:stCxn id="786" idx="6"/>
              <a:endCxn id="799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00" name="Google Shape;800;p274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786" name="Google Shape;786;p274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01" name="Google Shape;801;p274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02" name="Google Shape;802;p274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3" name="Google Shape;803;p274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7" name="Google Shape;787;p274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4" name="Google Shape;804;p274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5" name="Google Shape;805;p274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9" name="Google Shape;799;p274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6" name="Google Shape;806;p274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7" name="Google Shape;807;p274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9" name="Google Shape;789;p274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8" name="Google Shape;808;p274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9" name="Google Shape;809;p274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1" name="Google Shape;791;p274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0" name="Google Shape;810;p274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1" name="Google Shape;811;p274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7" name="Google Shape;797;p274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2" name="Google Shape;812;p274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3" name="Google Shape;813;p274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5" name="Google Shape;795;p274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4" name="Google Shape;814;p274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5" name="Google Shape;815;p274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3" name="Google Shape;793;p274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16" name="Google Shape;816;p274"/>
          <p:cNvSpPr txBox="1"/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17" name="Google Shape;817;p274"/>
          <p:cNvSpPr txBox="1"/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18" name="Google Shape;818;p274"/>
          <p:cNvSpPr txBox="1"/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19" name="Google Shape;819;p274"/>
          <p:cNvSpPr txBox="1"/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20" name="Google Shape;820;p274"/>
          <p:cNvSpPr txBox="1"/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21" name="Google Shape;821;p274"/>
          <p:cNvSpPr txBox="1"/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22" name="Google Shape;822;p274"/>
          <p:cNvSpPr txBox="1"/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23" name="Google Shape;823;p274"/>
          <p:cNvSpPr txBox="1"/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5" name="Google Shape;825;p27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275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27" name="Google Shape;827;p27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828" name="Google Shape;828;p275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829" name="Google Shape;829;p275"/>
            <p:cNvCxnSpPr>
              <a:stCxn id="830" idx="6"/>
              <a:endCxn id="831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2" name="Google Shape;832;p275"/>
            <p:cNvCxnSpPr>
              <a:stCxn id="830" idx="6"/>
              <a:endCxn id="833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4" name="Google Shape;834;p275"/>
            <p:cNvCxnSpPr>
              <a:stCxn id="830" idx="6"/>
              <a:endCxn id="835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6" name="Google Shape;836;p275"/>
            <p:cNvCxnSpPr>
              <a:stCxn id="830" idx="6"/>
              <a:endCxn id="837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8" name="Google Shape;838;p275"/>
            <p:cNvCxnSpPr>
              <a:stCxn id="830" idx="6"/>
              <a:endCxn id="839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0" name="Google Shape;840;p275"/>
            <p:cNvCxnSpPr>
              <a:stCxn id="830" idx="6"/>
              <a:endCxn id="841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2" name="Google Shape;842;p275"/>
            <p:cNvCxnSpPr>
              <a:stCxn id="830" idx="6"/>
              <a:endCxn id="843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44" name="Google Shape;844;p275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830" name="Google Shape;830;p275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45" name="Google Shape;845;p275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46" name="Google Shape;846;p275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7" name="Google Shape;847;p275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1" name="Google Shape;831;p275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8" name="Google Shape;848;p275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9" name="Google Shape;849;p275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3" name="Google Shape;843;p275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0" name="Google Shape;850;p275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1" name="Google Shape;851;p275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3" name="Google Shape;833;p275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2" name="Google Shape;852;p275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3" name="Google Shape;853;p275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5" name="Google Shape;835;p275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4" name="Google Shape;854;p275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5" name="Google Shape;855;p275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1" name="Google Shape;841;p275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6" name="Google Shape;856;p275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7" name="Google Shape;857;p275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9" name="Google Shape;839;p275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8" name="Google Shape;858;p275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9" name="Google Shape;859;p275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7" name="Google Shape;837;p275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60" name="Google Shape;860;p275"/>
          <p:cNvSpPr txBox="1"/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61" name="Google Shape;861;p275"/>
          <p:cNvSpPr txBox="1"/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62" name="Google Shape;862;p275"/>
          <p:cNvSpPr txBox="1"/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63" name="Google Shape;863;p275"/>
          <p:cNvSpPr txBox="1"/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64" name="Google Shape;864;p275"/>
          <p:cNvSpPr txBox="1"/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65" name="Google Shape;865;p275"/>
          <p:cNvSpPr txBox="1"/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66" name="Google Shape;866;p275"/>
          <p:cNvSpPr txBox="1"/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67" name="Google Shape;867;p275"/>
          <p:cNvSpPr txBox="1"/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76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870" name="Google Shape;870;p27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276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72" name="Google Shape;872;p27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873" name="Google Shape;873;p276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874" name="Google Shape;874;p276"/>
            <p:cNvCxnSpPr>
              <a:stCxn id="875" idx="6"/>
              <a:endCxn id="876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7" name="Google Shape;877;p276"/>
            <p:cNvCxnSpPr>
              <a:stCxn id="875" idx="6"/>
              <a:endCxn id="878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9" name="Google Shape;879;p276"/>
            <p:cNvCxnSpPr>
              <a:stCxn id="875" idx="6"/>
              <a:endCxn id="880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1" name="Google Shape;881;p276"/>
            <p:cNvCxnSpPr>
              <a:stCxn id="875" idx="6"/>
              <a:endCxn id="882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3" name="Google Shape;883;p276"/>
            <p:cNvCxnSpPr>
              <a:stCxn id="875" idx="6"/>
              <a:endCxn id="884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5" name="Google Shape;885;p276"/>
            <p:cNvCxnSpPr>
              <a:stCxn id="875" idx="6"/>
              <a:endCxn id="886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7" name="Google Shape;887;p276"/>
            <p:cNvCxnSpPr>
              <a:endCxn id="888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75" name="Google Shape;875;p276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889" name="Google Shape;889;p276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890" name="Google Shape;890;p276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876" name="Google Shape;876;p276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1" name="Google Shape;891;p276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2" name="Google Shape;892;p276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878" name="Google Shape;878;p276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3" name="Google Shape;893;p276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4" name="Google Shape;894;p276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886" name="Google Shape;886;p276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5" name="Google Shape;895;p276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6" name="Google Shape;896;p276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884" name="Google Shape;884;p276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7" name="Google Shape;897;p276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8" name="Google Shape;898;p276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880" name="Google Shape;880;p276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9" name="Google Shape;899;p276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00" name="Google Shape;900;p276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888" name="Google Shape;888;p276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1" name="Google Shape;901;p276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02" name="Google Shape;902;p276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882" name="Google Shape;882;p276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3" name="Google Shape;903;p276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904" name="Google Shape;904;p276"/>
          <p:cNvSpPr txBox="1"/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05" name="Google Shape;905;p276"/>
          <p:cNvSpPr txBox="1"/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06" name="Google Shape;906;p276"/>
          <p:cNvSpPr txBox="1"/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07" name="Google Shape;907;p276"/>
          <p:cNvSpPr txBox="1"/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08" name="Google Shape;908;p276"/>
          <p:cNvSpPr txBox="1"/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09" name="Google Shape;909;p276"/>
          <p:cNvSpPr txBox="1"/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10" name="Google Shape;910;p276"/>
          <p:cNvSpPr txBox="1"/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11" name="Google Shape;911;p276"/>
          <p:cNvSpPr txBox="1"/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77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14" name="Google Shape;914;p27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277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16" name="Google Shape;916;p27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917" name="Google Shape;917;p277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18" name="Google Shape;918;p277"/>
            <p:cNvCxnSpPr>
              <a:stCxn id="919" idx="6"/>
              <a:endCxn id="920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1" name="Google Shape;921;p277"/>
            <p:cNvCxnSpPr>
              <a:stCxn id="919" idx="6"/>
              <a:endCxn id="922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3" name="Google Shape;923;p277"/>
            <p:cNvCxnSpPr>
              <a:stCxn id="919" idx="6"/>
              <a:endCxn id="924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5" name="Google Shape;925;p277"/>
            <p:cNvCxnSpPr>
              <a:stCxn id="919" idx="6"/>
              <a:endCxn id="926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7" name="Google Shape;927;p277"/>
            <p:cNvCxnSpPr>
              <a:stCxn id="919" idx="6"/>
              <a:endCxn id="928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9" name="Google Shape;929;p277"/>
            <p:cNvCxnSpPr>
              <a:stCxn id="919" idx="6"/>
              <a:endCxn id="930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1" name="Google Shape;931;p277"/>
            <p:cNvCxnSpPr>
              <a:endCxn id="932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19" name="Google Shape;919;p277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33" name="Google Shape;933;p277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34" name="Google Shape;934;p277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20" name="Google Shape;920;p277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5" name="Google Shape;935;p277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36" name="Google Shape;936;p277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22" name="Google Shape;922;p277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7" name="Google Shape;937;p277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38" name="Google Shape;938;p277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30" name="Google Shape;930;p277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9" name="Google Shape;939;p277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0" name="Google Shape;940;p277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28" name="Google Shape;928;p277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1" name="Google Shape;941;p277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2" name="Google Shape;942;p277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24" name="Google Shape;924;p277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3" name="Google Shape;943;p277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4" name="Google Shape;944;p277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32" name="Google Shape;932;p277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5" name="Google Shape;945;p277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6" name="Google Shape;946;p277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26" name="Google Shape;926;p277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7" name="Google Shape;947;p277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948" name="Google Shape;948;p277"/>
          <p:cNvSpPr txBox="1"/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49" name="Google Shape;949;p277"/>
          <p:cNvSpPr txBox="1"/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50" name="Google Shape;950;p277"/>
          <p:cNvSpPr txBox="1"/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51" name="Google Shape;951;p277"/>
          <p:cNvSpPr txBox="1"/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52" name="Google Shape;952;p277"/>
          <p:cNvSpPr txBox="1"/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53" name="Google Shape;953;p277"/>
          <p:cNvSpPr txBox="1"/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54" name="Google Shape;954;p277"/>
          <p:cNvSpPr txBox="1"/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55" name="Google Shape;955;p277"/>
          <p:cNvSpPr txBox="1"/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78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58" name="Google Shape;958;p27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278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60" name="Google Shape;960;p27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961" name="Google Shape;961;p278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62" name="Google Shape;962;p278"/>
            <p:cNvCxnSpPr>
              <a:stCxn id="963" idx="6"/>
              <a:endCxn id="964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5" name="Google Shape;965;p278"/>
            <p:cNvCxnSpPr>
              <a:stCxn id="963" idx="6"/>
              <a:endCxn id="966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7" name="Google Shape;967;p278"/>
            <p:cNvCxnSpPr>
              <a:stCxn id="963" idx="6"/>
              <a:endCxn id="968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9" name="Google Shape;969;p278"/>
            <p:cNvCxnSpPr>
              <a:stCxn id="963" idx="6"/>
              <a:endCxn id="970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1" name="Google Shape;971;p278"/>
            <p:cNvCxnSpPr>
              <a:stCxn id="963" idx="6"/>
              <a:endCxn id="972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3" name="Google Shape;973;p278"/>
            <p:cNvCxnSpPr>
              <a:stCxn id="963" idx="6"/>
              <a:endCxn id="974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5" name="Google Shape;975;p278"/>
            <p:cNvCxnSpPr>
              <a:endCxn id="976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63" name="Google Shape;963;p278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77" name="Google Shape;977;p278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78" name="Google Shape;978;p278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64" name="Google Shape;964;p278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9" name="Google Shape;979;p278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0" name="Google Shape;980;p278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66" name="Google Shape;966;p278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1" name="Google Shape;981;p278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2" name="Google Shape;982;p278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74" name="Google Shape;974;p278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3" name="Google Shape;983;p278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4" name="Google Shape;984;p278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72" name="Google Shape;972;p278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5" name="Google Shape;985;p278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6" name="Google Shape;986;p278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68" name="Google Shape;968;p278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7" name="Google Shape;987;p278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8" name="Google Shape;988;p278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76" name="Google Shape;976;p278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9" name="Google Shape;989;p278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90" name="Google Shape;990;p278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70" name="Google Shape;970;p278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91" name="Google Shape;991;p278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992" name="Google Shape;992;p278"/>
          <p:cNvSpPr txBox="1"/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93" name="Google Shape;993;p278"/>
          <p:cNvSpPr txBox="1"/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94" name="Google Shape;994;p278"/>
          <p:cNvSpPr txBox="1"/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95" name="Google Shape;995;p278"/>
          <p:cNvSpPr txBox="1"/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96" name="Google Shape;996;p278"/>
          <p:cNvSpPr txBox="1"/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97" name="Google Shape;997;p278"/>
          <p:cNvSpPr txBox="1"/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98" name="Google Shape;998;p278"/>
          <p:cNvSpPr txBox="1"/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99" name="Google Shape;999;p278"/>
          <p:cNvSpPr txBox="1"/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1" name="Google Shape;1001;p27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279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03" name="Google Shape;1003;p27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04" name="Google Shape;1004;p279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05" name="Google Shape;1005;p279"/>
            <p:cNvCxnSpPr>
              <a:stCxn id="1006" idx="6"/>
              <a:endCxn id="1007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8" name="Google Shape;1008;p279"/>
            <p:cNvCxnSpPr>
              <a:stCxn id="1006" idx="6"/>
              <a:endCxn id="1009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0" name="Google Shape;1010;p279"/>
            <p:cNvCxnSpPr>
              <a:stCxn id="1006" idx="6"/>
              <a:endCxn id="1011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2" name="Google Shape;1012;p279"/>
            <p:cNvCxnSpPr>
              <a:stCxn id="1006" idx="6"/>
              <a:endCxn id="1013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4" name="Google Shape;1014;p279"/>
            <p:cNvCxnSpPr>
              <a:stCxn id="1006" idx="6"/>
              <a:endCxn id="1015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6" name="Google Shape;1016;p279"/>
            <p:cNvCxnSpPr>
              <a:stCxn id="1006" idx="6"/>
              <a:endCxn id="1017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8" name="Google Shape;1018;p279"/>
            <p:cNvCxnSpPr>
              <a:endCxn id="1019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06" name="Google Shape;1006;p279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7" name="Google Shape;1007;p279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9" name="Google Shape;1009;p279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7" name="Google Shape;1017;p279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5" name="Google Shape;1015;p279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1" name="Google Shape;1011;p279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9" name="Google Shape;1019;p279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3" name="Google Shape;1013;p279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20" name="Google Shape;1020;p279"/>
          <p:cNvSpPr txBox="1"/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21" name="Google Shape;1021;p279"/>
          <p:cNvSpPr txBox="1"/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22" name="Google Shape;1022;p279"/>
          <p:cNvSpPr txBox="1"/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23" name="Google Shape;1023;p279"/>
          <p:cNvSpPr txBox="1"/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24" name="Google Shape;1024;p279"/>
          <p:cNvSpPr txBox="1"/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25" name="Google Shape;1025;p279"/>
          <p:cNvSpPr txBox="1"/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26" name="Google Shape;1026;p279"/>
          <p:cNvSpPr txBox="1"/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27" name="Google Shape;1027;p279"/>
          <p:cNvSpPr txBox="1"/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Google Shape;1029;p28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280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31" name="Google Shape;1031;p28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32" name="Google Shape;1032;p280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33" name="Google Shape;1033;p280"/>
            <p:cNvCxnSpPr>
              <a:stCxn id="1034" idx="6"/>
              <a:endCxn id="1035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6" name="Google Shape;1036;p280"/>
            <p:cNvCxnSpPr>
              <a:stCxn id="1034" idx="6"/>
              <a:endCxn id="1037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8" name="Google Shape;1038;p280"/>
            <p:cNvCxnSpPr>
              <a:stCxn id="1034" idx="6"/>
              <a:endCxn id="1039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0" name="Google Shape;1040;p280"/>
            <p:cNvCxnSpPr>
              <a:stCxn id="1034" idx="6"/>
              <a:endCxn id="1041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2" name="Google Shape;1042;p280"/>
            <p:cNvCxnSpPr>
              <a:stCxn id="1034" idx="6"/>
              <a:endCxn id="1043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4" name="Google Shape;1044;p280"/>
            <p:cNvCxnSpPr>
              <a:stCxn id="1034" idx="6"/>
              <a:endCxn id="1045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6" name="Google Shape;1046;p280"/>
            <p:cNvCxnSpPr>
              <a:endCxn id="1047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34" name="Google Shape;1034;p280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5" name="Google Shape;1035;p280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7" name="Google Shape;1037;p280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5" name="Google Shape;1045;p280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3" name="Google Shape;1043;p280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9" name="Google Shape;1039;p280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7" name="Google Shape;1047;p280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1" name="Google Shape;1041;p280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" name="Google Shape;1048;p280"/>
          <p:cNvSpPr txBox="1"/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" name="Google Shape;1049;p280"/>
          <p:cNvSpPr txBox="1"/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" name="Google Shape;1050;p280"/>
          <p:cNvSpPr txBox="1"/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1" name="Google Shape;1051;p280"/>
          <p:cNvSpPr txBox="1"/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2" name="Google Shape;1052;p280"/>
          <p:cNvSpPr txBox="1"/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3" name="Google Shape;1053;p280"/>
          <p:cNvSpPr txBox="1"/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4" name="Google Shape;1054;p280"/>
          <p:cNvSpPr txBox="1"/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5" name="Google Shape;1055;p280"/>
          <p:cNvSpPr txBox="1"/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" name="Google Shape;1057;p28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281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9" name="Google Shape;1059;p28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60" name="Google Shape;1060;p281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61" name="Google Shape;1061;p281"/>
            <p:cNvCxnSpPr>
              <a:stCxn id="1062" idx="6"/>
              <a:endCxn id="1063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4" name="Google Shape;1064;p281"/>
            <p:cNvCxnSpPr>
              <a:stCxn id="1062" idx="6"/>
              <a:endCxn id="1065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6" name="Google Shape;1066;p281"/>
            <p:cNvCxnSpPr>
              <a:stCxn id="1062" idx="6"/>
              <a:endCxn id="1067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8" name="Google Shape;1068;p281"/>
            <p:cNvCxnSpPr>
              <a:stCxn id="1062" idx="6"/>
              <a:endCxn id="1069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0" name="Google Shape;1070;p281"/>
            <p:cNvCxnSpPr>
              <a:stCxn id="1062" idx="6"/>
              <a:endCxn id="1071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2" name="Google Shape;1072;p281"/>
            <p:cNvCxnSpPr>
              <a:stCxn id="1062" idx="6"/>
              <a:endCxn id="1073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4" name="Google Shape;1074;p281"/>
            <p:cNvCxnSpPr>
              <a:endCxn id="1075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62" name="Google Shape;1062;p281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3" name="Google Shape;1063;p281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5" name="Google Shape;1065;p281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3" name="Google Shape;1073;p281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1" name="Google Shape;1071;p281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7" name="Google Shape;1067;p281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5" name="Google Shape;1075;p281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9" name="Google Shape;1069;p281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76" name="Google Shape;1076;p281"/>
          <p:cNvSpPr txBox="1"/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77" name="Google Shape;1077;p281"/>
          <p:cNvSpPr txBox="1"/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78" name="Google Shape;1078;p281"/>
          <p:cNvSpPr txBox="1"/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79" name="Google Shape;1079;p281"/>
          <p:cNvSpPr txBox="1"/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80" name="Google Shape;1080;p281"/>
          <p:cNvSpPr txBox="1"/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81" name="Google Shape;1081;p281"/>
          <p:cNvSpPr txBox="1"/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82" name="Google Shape;1082;p281"/>
          <p:cNvSpPr txBox="1"/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83" name="Google Shape;1083;p281"/>
          <p:cNvSpPr txBox="1"/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219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>
            <a:fillRect/>
          </a:stretch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1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9"/>
          <p:cNvSpPr txBox="1"/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2" name="Google Shape;52;p219"/>
          <p:cNvSpPr txBox="1"/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3" name="Google Shape;53;p219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4" name="Google Shape;54;p21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" name="Google Shape;1085;p28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282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87" name="Google Shape;1087;p28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88" name="Google Shape;1088;p282"/>
          <p:cNvGrpSpPr/>
          <p:nvPr/>
        </p:nvGrpSpPr>
        <p:grpSpPr>
          <a:xfrm>
            <a:off x="2441263" y="1060409"/>
            <a:ext cx="4259386" cy="3399177"/>
            <a:chOff x="2441263" y="1068029"/>
            <a:chExt cx="4259386" cy="3399177"/>
          </a:xfrm>
        </p:grpSpPr>
        <p:pic>
          <p:nvPicPr>
            <p:cNvPr id="1089" name="Google Shape;1089;p282" descr="Icon&#10;&#10;Description automatically generated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625376" y="1068029"/>
              <a:ext cx="3885072" cy="33710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90" name="Google Shape;1090;p282"/>
            <p:cNvGrpSpPr/>
            <p:nvPr/>
          </p:nvGrpSpPr>
          <p:grpSpPr>
            <a:xfrm>
              <a:off x="2441263" y="1089939"/>
              <a:ext cx="4259386" cy="3377267"/>
              <a:chOff x="2441263" y="1089939"/>
              <a:chExt cx="4259386" cy="3377267"/>
            </a:xfrm>
          </p:grpSpPr>
          <p:sp>
            <p:nvSpPr>
              <p:cNvPr id="1091" name="Google Shape;1091;p282"/>
              <p:cNvSpPr/>
              <p:nvPr/>
            </p:nvSpPr>
            <p:spPr>
              <a:xfrm>
                <a:off x="6618723" y="2315344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2" name="Google Shape;1092;p282"/>
              <p:cNvSpPr/>
              <p:nvPr/>
            </p:nvSpPr>
            <p:spPr>
              <a:xfrm>
                <a:off x="6426200" y="356753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3" name="Google Shape;1093;p282"/>
              <p:cNvSpPr/>
              <p:nvPr/>
            </p:nvSpPr>
            <p:spPr>
              <a:xfrm>
                <a:off x="5448688" y="4385279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4" name="Google Shape;1094;p282"/>
              <p:cNvSpPr/>
              <p:nvPr/>
            </p:nvSpPr>
            <p:spPr>
              <a:xfrm>
                <a:off x="6444214" y="1089939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5" name="Google Shape;1095;p282"/>
              <p:cNvSpPr/>
              <p:nvPr/>
            </p:nvSpPr>
            <p:spPr>
              <a:xfrm>
                <a:off x="2441263" y="2315345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6" name="Google Shape;1096;p282"/>
              <p:cNvSpPr/>
              <p:nvPr/>
            </p:nvSpPr>
            <p:spPr>
              <a:xfrm>
                <a:off x="2619761" y="3574306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7" name="Google Shape;1097;p282"/>
              <p:cNvSpPr/>
              <p:nvPr/>
            </p:nvSpPr>
            <p:spPr>
              <a:xfrm>
                <a:off x="3592732" y="4385280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8" name="Google Shape;1098;p282"/>
              <p:cNvSpPr/>
              <p:nvPr/>
            </p:nvSpPr>
            <p:spPr>
              <a:xfrm>
                <a:off x="2619761" y="109671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099" name="Google Shape;1099;p282"/>
            <p:cNvGrpSpPr/>
            <p:nvPr/>
          </p:nvGrpSpPr>
          <p:grpSpPr>
            <a:xfrm>
              <a:off x="3551613" y="1402488"/>
              <a:ext cx="2053983" cy="2053983"/>
              <a:chOff x="3766548" y="1602249"/>
              <a:chExt cx="2053983" cy="2053983"/>
            </a:xfrm>
          </p:grpSpPr>
          <p:sp>
            <p:nvSpPr>
              <p:cNvPr id="1100" name="Google Shape;1100;p282"/>
              <p:cNvSpPr/>
              <p:nvPr/>
            </p:nvSpPr>
            <p:spPr>
              <a:xfrm>
                <a:off x="3766548" y="1602249"/>
                <a:ext cx="2053983" cy="205398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101" name="Google Shape;1101;p282"/>
              <p:cNvSpPr/>
              <p:nvPr/>
            </p:nvSpPr>
            <p:spPr>
              <a:xfrm>
                <a:off x="3820905" y="1656606"/>
                <a:ext cx="1945269" cy="19452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02" name="Google Shape;1102;p282"/>
          <p:cNvSpPr txBox="1"/>
          <p:nvPr>
            <p:ph type="body" idx="1"/>
          </p:nvPr>
        </p:nvSpPr>
        <p:spPr>
          <a:xfrm>
            <a:off x="3719246" y="226441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3" name="Google Shape;1103;p282"/>
          <p:cNvSpPr txBox="1"/>
          <p:nvPr>
            <p:ph type="body" idx="2"/>
          </p:nvPr>
        </p:nvSpPr>
        <p:spPr>
          <a:xfrm>
            <a:off x="817135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4" name="Google Shape;1104;p282"/>
          <p:cNvSpPr txBox="1"/>
          <p:nvPr>
            <p:ph type="body" idx="3"/>
          </p:nvPr>
        </p:nvSpPr>
        <p:spPr>
          <a:xfrm>
            <a:off x="633920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5" name="Google Shape;1105;p282"/>
          <p:cNvSpPr txBox="1"/>
          <p:nvPr>
            <p:ph type="body" idx="4"/>
          </p:nvPr>
        </p:nvSpPr>
        <p:spPr>
          <a:xfrm>
            <a:off x="803908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6" name="Google Shape;1106;p282"/>
          <p:cNvSpPr txBox="1"/>
          <p:nvPr>
            <p:ph type="body" idx="5"/>
          </p:nvPr>
        </p:nvSpPr>
        <p:spPr>
          <a:xfrm>
            <a:off x="1798245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7" name="Google Shape;1107;p282"/>
          <p:cNvSpPr txBox="1"/>
          <p:nvPr>
            <p:ph type="body" idx="6"/>
          </p:nvPr>
        </p:nvSpPr>
        <p:spPr>
          <a:xfrm>
            <a:off x="6615516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8" name="Google Shape;1108;p282"/>
          <p:cNvSpPr txBox="1"/>
          <p:nvPr>
            <p:ph type="body" idx="7"/>
          </p:nvPr>
        </p:nvSpPr>
        <p:spPr>
          <a:xfrm>
            <a:off x="6787154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9" name="Google Shape;1109;p282"/>
          <p:cNvSpPr txBox="1"/>
          <p:nvPr>
            <p:ph type="body" idx="8"/>
          </p:nvPr>
        </p:nvSpPr>
        <p:spPr>
          <a:xfrm>
            <a:off x="6602289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10" name="Google Shape;1110;p282"/>
          <p:cNvSpPr txBox="1"/>
          <p:nvPr>
            <p:ph type="body" idx="9"/>
          </p:nvPr>
        </p:nvSpPr>
        <p:spPr>
          <a:xfrm>
            <a:off x="5584940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" name="Google Shape;1112;p28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283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14" name="Google Shape;1114;p28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115" name="Google Shape;1115;p283"/>
          <p:cNvGrpSpPr/>
          <p:nvPr/>
        </p:nvGrpSpPr>
        <p:grpSpPr>
          <a:xfrm>
            <a:off x="1941529" y="1105301"/>
            <a:ext cx="5260942" cy="3388546"/>
            <a:chOff x="1941529" y="1120931"/>
            <a:chExt cx="5260942" cy="3388546"/>
          </a:xfrm>
        </p:grpSpPr>
        <p:sp>
          <p:nvSpPr>
            <p:cNvPr id="1116" name="Google Shape;1116;p283" descr="A picture containing icon&#10;&#10;Description automatically generated"/>
            <p:cNvSpPr/>
            <p:nvPr/>
          </p:nvSpPr>
          <p:spPr>
            <a:xfrm>
              <a:off x="1941529" y="1120931"/>
              <a:ext cx="5260942" cy="33885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7" name="Google Shape;1117;p283"/>
            <p:cNvSpPr txBox="1"/>
            <p:nvPr/>
          </p:nvSpPr>
          <p:spPr>
            <a:xfrm>
              <a:off x="2881078" y="132388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8" name="Google Shape;1118;p283"/>
            <p:cNvSpPr txBox="1"/>
            <p:nvPr/>
          </p:nvSpPr>
          <p:spPr>
            <a:xfrm>
              <a:off x="2121488" y="216415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9" name="Google Shape;1119;p283"/>
            <p:cNvSpPr txBox="1"/>
            <p:nvPr/>
          </p:nvSpPr>
          <p:spPr>
            <a:xfrm>
              <a:off x="2121487" y="310981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0" name="Google Shape;1120;p283"/>
            <p:cNvSpPr txBox="1"/>
            <p:nvPr/>
          </p:nvSpPr>
          <p:spPr>
            <a:xfrm>
              <a:off x="2881078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1" name="Google Shape;1121;p283"/>
            <p:cNvSpPr txBox="1"/>
            <p:nvPr/>
          </p:nvSpPr>
          <p:spPr>
            <a:xfrm>
              <a:off x="5885786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2" name="Google Shape;1122;p283"/>
            <p:cNvSpPr txBox="1"/>
            <p:nvPr/>
          </p:nvSpPr>
          <p:spPr>
            <a:xfrm>
              <a:off x="6646571" y="311699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3" name="Google Shape;1123;p283"/>
            <p:cNvSpPr txBox="1"/>
            <p:nvPr/>
          </p:nvSpPr>
          <p:spPr>
            <a:xfrm>
              <a:off x="6649241" y="2139182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4" name="Google Shape;1124;p283"/>
            <p:cNvSpPr txBox="1"/>
            <p:nvPr/>
          </p:nvSpPr>
          <p:spPr>
            <a:xfrm>
              <a:off x="5885785" y="1321265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125" name="Google Shape;1125;p283"/>
          <p:cNvSpPr txBox="1"/>
          <p:nvPr>
            <p:ph type="body" idx="1"/>
          </p:nvPr>
        </p:nvSpPr>
        <p:spPr>
          <a:xfrm>
            <a:off x="89551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26" name="Google Shape;1126;p283"/>
          <p:cNvSpPr txBox="1"/>
          <p:nvPr>
            <p:ph type="body" idx="2"/>
          </p:nvPr>
        </p:nvSpPr>
        <p:spPr>
          <a:xfrm>
            <a:off x="135731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27" name="Google Shape;1127;p283"/>
          <p:cNvSpPr txBox="1"/>
          <p:nvPr>
            <p:ph type="body" idx="3"/>
          </p:nvPr>
        </p:nvSpPr>
        <p:spPr>
          <a:xfrm>
            <a:off x="135731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28" name="Google Shape;1128;p283"/>
          <p:cNvSpPr txBox="1"/>
          <p:nvPr>
            <p:ph type="body" idx="4"/>
          </p:nvPr>
        </p:nvSpPr>
        <p:spPr>
          <a:xfrm>
            <a:off x="89551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29" name="Google Shape;1129;p283"/>
          <p:cNvSpPr txBox="1"/>
          <p:nvPr>
            <p:ph type="body" idx="5"/>
          </p:nvPr>
        </p:nvSpPr>
        <p:spPr>
          <a:xfrm>
            <a:off x="652505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30" name="Google Shape;1130;p283"/>
          <p:cNvSpPr txBox="1"/>
          <p:nvPr>
            <p:ph type="body" idx="6"/>
          </p:nvPr>
        </p:nvSpPr>
        <p:spPr>
          <a:xfrm>
            <a:off x="652505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31" name="Google Shape;1131;p283"/>
          <p:cNvSpPr txBox="1"/>
          <p:nvPr>
            <p:ph type="body" idx="7"/>
          </p:nvPr>
        </p:nvSpPr>
        <p:spPr>
          <a:xfrm>
            <a:off x="7294177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32" name="Google Shape;1132;p283"/>
          <p:cNvSpPr txBox="1"/>
          <p:nvPr>
            <p:ph type="body" idx="8"/>
          </p:nvPr>
        </p:nvSpPr>
        <p:spPr>
          <a:xfrm>
            <a:off x="7294177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33" name="Google Shape;1133;p283"/>
          <p:cNvSpPr txBox="1"/>
          <p:nvPr>
            <p:ph type="body" idx="9"/>
          </p:nvPr>
        </p:nvSpPr>
        <p:spPr>
          <a:xfrm>
            <a:off x="3732038" y="2630794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5" name="Google Shape;1135;p28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284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37" name="Google Shape;1137;p28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138" name="Google Shape;1138;p284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139" name="Google Shape;1139;p284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0" name="Google Shape;1140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1" name="Google Shape;1141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2" name="Google Shape;1142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3" name="Google Shape;1143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44" name="Google Shape;1144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45" name="Google Shape;1145;p284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6" name="Google Shape;1146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7" name="Google Shape;1147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8" name="Google Shape;1148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9" name="Google Shape;1149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0" name="Google Shape;1150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1" name="Google Shape;1151;p284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2" name="Google Shape;1152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3" name="Google Shape;1153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54" name="Google Shape;1154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55" name="Google Shape;1155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6" name="Google Shape;1156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7" name="Google Shape;1157;p284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8" name="Google Shape;1158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9" name="Google Shape;1159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60" name="Google Shape;1160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61" name="Google Shape;1161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62" name="Google Shape;1162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63" name="Google Shape;1163;p284"/>
          <p:cNvSpPr txBox="1"/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64" name="Google Shape;1164;p284"/>
          <p:cNvSpPr txBox="1"/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65" name="Google Shape;1165;p284"/>
          <p:cNvSpPr txBox="1"/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66" name="Google Shape;1166;p284"/>
          <p:cNvSpPr txBox="1"/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1167" name="Google Shape;1167;p284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168" name="Google Shape;1168;p284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69" name="Google Shape;1169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0" name="Google Shape;1170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1" name="Google Shape;1171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2" name="Google Shape;1172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3" name="Google Shape;1173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74" name="Google Shape;1174;p284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75" name="Google Shape;1175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6" name="Google Shape;1176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7" name="Google Shape;1177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8" name="Google Shape;1178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9" name="Google Shape;1179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0" name="Google Shape;1180;p284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1" name="Google Shape;1181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2" name="Google Shape;1182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3" name="Google Shape;1183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84" name="Google Shape;1184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85" name="Google Shape;1185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6" name="Google Shape;1186;p284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7" name="Google Shape;1187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8" name="Google Shape;1188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9" name="Google Shape;1189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0" name="Google Shape;1190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1" name="Google Shape;1191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92" name="Google Shape;1192;p284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93" name="Google Shape;1193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94" name="Google Shape;1194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95" name="Google Shape;1195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6" name="Google Shape;1196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7" name="Google Shape;1197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98" name="Google Shape;1198;p284"/>
          <p:cNvSpPr txBox="1"/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99" name="Google Shape;1199;p284"/>
          <p:cNvSpPr txBox="1"/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00" name="Google Shape;1200;p284"/>
          <p:cNvSpPr txBox="1"/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01" name="Google Shape;1201;p284"/>
          <p:cNvSpPr txBox="1"/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02" name="Google Shape;1202;p284"/>
          <p:cNvSpPr txBox="1"/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4" name="Google Shape;1204;p28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p285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06" name="Google Shape;1206;p28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207" name="Google Shape;1207;p285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08" name="Google Shape;1208;p285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09" name="Google Shape;1209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0" name="Google Shape;1210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1" name="Google Shape;1211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2" name="Google Shape;1212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3" name="Google Shape;1213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14" name="Google Shape;1214;p285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15" name="Google Shape;1215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6" name="Google Shape;1216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7" name="Google Shape;1217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8" name="Google Shape;1218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9" name="Google Shape;1219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0" name="Google Shape;1220;p285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1" name="Google Shape;1221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2" name="Google Shape;1222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3" name="Google Shape;1223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24" name="Google Shape;1224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25" name="Google Shape;1225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6" name="Google Shape;1226;p285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7" name="Google Shape;1227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8" name="Google Shape;1228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9" name="Google Shape;1229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30" name="Google Shape;1230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31" name="Google Shape;1231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32" name="Google Shape;1232;p285"/>
          <p:cNvSpPr txBox="1"/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33" name="Google Shape;1233;p285"/>
          <p:cNvSpPr txBox="1"/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34" name="Google Shape;1234;p285"/>
          <p:cNvSpPr txBox="1"/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35" name="Google Shape;1235;p285"/>
          <p:cNvSpPr txBox="1"/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1236" name="Google Shape;1236;p285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237" name="Google Shape;1237;p285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38" name="Google Shape;1238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39" name="Google Shape;1239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0" name="Google Shape;1240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1" name="Google Shape;1241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2" name="Google Shape;1242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3" name="Google Shape;1243;p285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44" name="Google Shape;1244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45" name="Google Shape;1245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6" name="Google Shape;1246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7" name="Google Shape;1247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8" name="Google Shape;1248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9" name="Google Shape;1249;p285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0" name="Google Shape;1250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1" name="Google Shape;1251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2" name="Google Shape;1252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3" name="Google Shape;1253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54" name="Google Shape;1254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55" name="Google Shape;1255;p285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6" name="Google Shape;1256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7" name="Google Shape;1257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8" name="Google Shape;1258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9" name="Google Shape;1259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0" name="Google Shape;1260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61" name="Google Shape;1261;p285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62" name="Google Shape;1262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63" name="Google Shape;1263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64" name="Google Shape;1264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65" name="Google Shape;1265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6" name="Google Shape;1266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67" name="Google Shape;1267;p285"/>
          <p:cNvSpPr txBox="1"/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68" name="Google Shape;1268;p285"/>
          <p:cNvSpPr txBox="1"/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69" name="Google Shape;1269;p285"/>
          <p:cNvSpPr txBox="1"/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70" name="Google Shape;1270;p285"/>
          <p:cNvSpPr txBox="1"/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71" name="Google Shape;1271;p285"/>
          <p:cNvSpPr txBox="1"/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3" name="Google Shape;1273;p28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286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75" name="Google Shape;1275;p28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276" name="Google Shape;1276;p286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77" name="Google Shape;1277;p286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78" name="Google Shape;1278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79" name="Google Shape;1279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0" name="Google Shape;1280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1" name="Google Shape;1281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2" name="Google Shape;1282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3" name="Google Shape;1283;p286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84" name="Google Shape;1284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85" name="Google Shape;1285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6" name="Google Shape;1286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7" name="Google Shape;1287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8" name="Google Shape;1288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9" name="Google Shape;1289;p286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0" name="Google Shape;1290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1" name="Google Shape;1291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2" name="Google Shape;1292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3" name="Google Shape;1293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94" name="Google Shape;1294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95" name="Google Shape;1295;p286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6" name="Google Shape;1296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7" name="Google Shape;1297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8" name="Google Shape;1298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9" name="Google Shape;1299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00" name="Google Shape;1300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01" name="Google Shape;1301;p286"/>
          <p:cNvSpPr txBox="1"/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02" name="Google Shape;1302;p286"/>
          <p:cNvSpPr txBox="1"/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03" name="Google Shape;1303;p286"/>
          <p:cNvSpPr txBox="1"/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04" name="Google Shape;1304;p286"/>
          <p:cNvSpPr txBox="1"/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1305" name="Google Shape;1305;p286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06" name="Google Shape;1306;p286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07" name="Google Shape;1307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08" name="Google Shape;1308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09" name="Google Shape;1309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0" name="Google Shape;1310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1" name="Google Shape;1311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2" name="Google Shape;1312;p286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3" name="Google Shape;1313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14" name="Google Shape;1314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15" name="Google Shape;1315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6" name="Google Shape;1316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7" name="Google Shape;1317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8" name="Google Shape;1318;p286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9" name="Google Shape;1319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0" name="Google Shape;1320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1" name="Google Shape;1321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2" name="Google Shape;1322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3" name="Google Shape;1323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24" name="Google Shape;1324;p286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25" name="Google Shape;1325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6" name="Google Shape;1326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7" name="Google Shape;1327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8" name="Google Shape;1328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9" name="Google Shape;1329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30" name="Google Shape;1330;p286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31" name="Google Shape;1331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32" name="Google Shape;1332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33" name="Google Shape;1333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34" name="Google Shape;1334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35" name="Google Shape;1335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36" name="Google Shape;1336;p286"/>
          <p:cNvSpPr txBox="1"/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37" name="Google Shape;1337;p286"/>
          <p:cNvSpPr txBox="1"/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38" name="Google Shape;1338;p286"/>
          <p:cNvSpPr txBox="1"/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39" name="Google Shape;1339;p286"/>
          <p:cNvSpPr txBox="1"/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40" name="Google Shape;1340;p286"/>
          <p:cNvSpPr txBox="1"/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2" name="Google Shape;1342;p28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p287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44" name="Google Shape;1344;p28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345" name="Google Shape;1345;p287"/>
          <p:cNvGrpSpPr/>
          <p:nvPr/>
        </p:nvGrpSpPr>
        <p:grpSpPr>
          <a:xfrm>
            <a:off x="881517" y="3131028"/>
            <a:ext cx="7361989" cy="646462"/>
            <a:chOff x="881517" y="2219381"/>
            <a:chExt cx="7361989" cy="646462"/>
          </a:xfrm>
        </p:grpSpPr>
        <p:grpSp>
          <p:nvGrpSpPr>
            <p:cNvPr id="1346" name="Google Shape;1346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47" name="Google Shape;134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48" name="Google Shape;134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49" name="Google Shape;134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0" name="Google Shape;135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1" name="Google Shape;135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2" name="Google Shape;1352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3" name="Google Shape;135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54" name="Google Shape;135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55" name="Google Shape;135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6" name="Google Shape;135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7" name="Google Shape;135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8" name="Google Shape;1358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9" name="Google Shape;135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0" name="Google Shape;136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1" name="Google Shape;136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2" name="Google Shape;136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3" name="Google Shape;136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64" name="Google Shape;1364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65" name="Google Shape;136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6" name="Google Shape;136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7" name="Google Shape;136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8" name="Google Shape;136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9" name="Google Shape;136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70" name="Google Shape;1370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71" name="Google Shape;137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72" name="Google Shape;137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73" name="Google Shape;137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74" name="Google Shape;137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75" name="Google Shape;137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76" name="Google Shape;1376;p287"/>
          <p:cNvSpPr txBox="1"/>
          <p:nvPr>
            <p:ph type="body" idx="1"/>
          </p:nvPr>
        </p:nvSpPr>
        <p:spPr>
          <a:xfrm>
            <a:off x="223088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77" name="Google Shape;1377;p287"/>
          <p:cNvSpPr txBox="1"/>
          <p:nvPr>
            <p:ph type="body" idx="2"/>
          </p:nvPr>
        </p:nvSpPr>
        <p:spPr>
          <a:xfrm>
            <a:off x="1964112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78" name="Google Shape;1378;p287"/>
          <p:cNvSpPr txBox="1"/>
          <p:nvPr>
            <p:ph type="body" idx="3"/>
          </p:nvPr>
        </p:nvSpPr>
        <p:spPr>
          <a:xfrm>
            <a:off x="3705136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79" name="Google Shape;1379;p287"/>
          <p:cNvSpPr txBox="1"/>
          <p:nvPr>
            <p:ph type="body" idx="4"/>
          </p:nvPr>
        </p:nvSpPr>
        <p:spPr>
          <a:xfrm>
            <a:off x="5446160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80" name="Google Shape;1380;p287"/>
          <p:cNvSpPr txBox="1"/>
          <p:nvPr>
            <p:ph type="body" idx="5"/>
          </p:nvPr>
        </p:nvSpPr>
        <p:spPr>
          <a:xfrm>
            <a:off x="718718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1381" name="Google Shape;1381;p287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82" name="Google Shape;1382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3" name="Google Shape;138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84" name="Google Shape;138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85" name="Google Shape;138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86" name="Google Shape;138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87" name="Google Shape;138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88" name="Google Shape;1388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9" name="Google Shape;138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0" name="Google Shape;139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1" name="Google Shape;139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2" name="Google Shape;139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3" name="Google Shape;139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94" name="Google Shape;1394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95" name="Google Shape;139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6" name="Google Shape;139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7" name="Google Shape;139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8" name="Google Shape;139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9" name="Google Shape;139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0" name="Google Shape;1400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1" name="Google Shape;140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2" name="Google Shape;140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3" name="Google Shape;140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04" name="Google Shape;140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05" name="Google Shape;140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6" name="Google Shape;1406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7" name="Google Shape;140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8" name="Google Shape;140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9" name="Google Shape;140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10" name="Google Shape;141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11" name="Google Shape;141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12" name="Google Shape;1412;p287"/>
          <p:cNvSpPr txBox="1"/>
          <p:nvPr>
            <p:ph type="body" idx="6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13" name="Google Shape;1413;p287"/>
          <p:cNvSpPr txBox="1"/>
          <p:nvPr>
            <p:ph type="body" idx="7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14" name="Google Shape;1414;p287"/>
          <p:cNvSpPr txBox="1"/>
          <p:nvPr>
            <p:ph type="body" idx="8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15" name="Google Shape;1415;p287"/>
          <p:cNvSpPr txBox="1"/>
          <p:nvPr>
            <p:ph type="body" idx="9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16" name="Google Shape;1416;p287"/>
          <p:cNvSpPr txBox="1"/>
          <p:nvPr>
            <p:ph type="body" idx="13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8" name="Google Shape;1418;p28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288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20" name="Google Shape;1420;p28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421" name="Google Shape;1421;p288"/>
          <p:cNvGrpSpPr/>
          <p:nvPr/>
        </p:nvGrpSpPr>
        <p:grpSpPr>
          <a:xfrm>
            <a:off x="2805107" y="1224889"/>
            <a:ext cx="3533786" cy="3185052"/>
            <a:chOff x="2801099" y="1114361"/>
            <a:chExt cx="3533786" cy="3185052"/>
          </a:xfrm>
        </p:grpSpPr>
        <p:grpSp>
          <p:nvGrpSpPr>
            <p:cNvPr id="1422" name="Google Shape;1422;p288"/>
            <p:cNvGrpSpPr/>
            <p:nvPr/>
          </p:nvGrpSpPr>
          <p:grpSpPr>
            <a:xfrm>
              <a:off x="2801099" y="1228944"/>
              <a:ext cx="3533786" cy="2955886"/>
              <a:chOff x="2801099" y="1066147"/>
              <a:chExt cx="3533786" cy="2955886"/>
            </a:xfrm>
          </p:grpSpPr>
          <p:grpSp>
            <p:nvGrpSpPr>
              <p:cNvPr id="1423" name="Google Shape;1423;p288"/>
              <p:cNvGrpSpPr/>
              <p:nvPr/>
            </p:nvGrpSpPr>
            <p:grpSpPr>
              <a:xfrm>
                <a:off x="6252959" y="1066147"/>
                <a:ext cx="81926" cy="2955886"/>
                <a:chOff x="6252959" y="1066147"/>
                <a:chExt cx="81926" cy="2955886"/>
              </a:xfrm>
            </p:grpSpPr>
            <p:sp>
              <p:nvSpPr>
                <p:cNvPr id="1424" name="Google Shape;1424;p288"/>
                <p:cNvSpPr/>
                <p:nvPr/>
              </p:nvSpPr>
              <p:spPr>
                <a:xfrm>
                  <a:off x="6252959" y="178463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5" name="Google Shape;1425;p288"/>
                <p:cNvSpPr/>
                <p:nvPr/>
              </p:nvSpPr>
              <p:spPr>
                <a:xfrm>
                  <a:off x="625295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6" name="Google Shape;1426;p288"/>
                <p:cNvSpPr/>
                <p:nvPr/>
              </p:nvSpPr>
              <p:spPr>
                <a:xfrm>
                  <a:off x="6252959" y="322161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7" name="Google Shape;1427;p288"/>
                <p:cNvSpPr/>
                <p:nvPr/>
              </p:nvSpPr>
              <p:spPr>
                <a:xfrm>
                  <a:off x="6252959" y="394010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8" name="Google Shape;1428;p288"/>
                <p:cNvSpPr/>
                <p:nvPr/>
              </p:nvSpPr>
              <p:spPr>
                <a:xfrm>
                  <a:off x="6252959" y="106614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1429" name="Google Shape;1429;p288"/>
              <p:cNvGrpSpPr/>
              <p:nvPr/>
            </p:nvGrpSpPr>
            <p:grpSpPr>
              <a:xfrm>
                <a:off x="2801099" y="1066147"/>
                <a:ext cx="81926" cy="2955886"/>
                <a:chOff x="2801099" y="1066147"/>
                <a:chExt cx="81926" cy="2955886"/>
              </a:xfrm>
            </p:grpSpPr>
            <p:sp>
              <p:nvSpPr>
                <p:cNvPr id="1430" name="Google Shape;1430;p288"/>
                <p:cNvSpPr/>
                <p:nvPr/>
              </p:nvSpPr>
              <p:spPr>
                <a:xfrm>
                  <a:off x="2801099" y="178463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1" name="Google Shape;1431;p288"/>
                <p:cNvSpPr/>
                <p:nvPr/>
              </p:nvSpPr>
              <p:spPr>
                <a:xfrm>
                  <a:off x="280109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2" name="Google Shape;1432;p288"/>
                <p:cNvSpPr/>
                <p:nvPr/>
              </p:nvSpPr>
              <p:spPr>
                <a:xfrm>
                  <a:off x="2801099" y="322161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3" name="Google Shape;1433;p288"/>
                <p:cNvSpPr/>
                <p:nvPr/>
              </p:nvSpPr>
              <p:spPr>
                <a:xfrm>
                  <a:off x="2801099" y="394010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4" name="Google Shape;1434;p288"/>
                <p:cNvSpPr/>
                <p:nvPr/>
              </p:nvSpPr>
              <p:spPr>
                <a:xfrm>
                  <a:off x="2801099" y="106614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1435" name="Google Shape;1435;p288"/>
            <p:cNvGrpSpPr/>
            <p:nvPr/>
          </p:nvGrpSpPr>
          <p:grpSpPr>
            <a:xfrm>
              <a:off x="2975830" y="1114361"/>
              <a:ext cx="3184323" cy="3185052"/>
              <a:chOff x="2908735" y="1068601"/>
              <a:chExt cx="3326530" cy="3327292"/>
            </a:xfrm>
          </p:grpSpPr>
          <p:sp>
            <p:nvSpPr>
              <p:cNvPr id="1436" name="Google Shape;1436;p288"/>
              <p:cNvSpPr/>
              <p:nvPr/>
            </p:nvSpPr>
            <p:spPr>
              <a:xfrm>
                <a:off x="2908735" y="1068601"/>
                <a:ext cx="3326530" cy="3327292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7" name="Google Shape;1437;p288"/>
              <p:cNvSpPr/>
              <p:nvPr/>
            </p:nvSpPr>
            <p:spPr>
              <a:xfrm>
                <a:off x="3510752" y="1490314"/>
                <a:ext cx="1060348" cy="1239954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8" name="Google Shape;1438;p288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9" name="Google Shape;1439;p288"/>
              <p:cNvSpPr/>
              <p:nvPr/>
            </p:nvSpPr>
            <p:spPr>
              <a:xfrm>
                <a:off x="3519391" y="2733867"/>
                <a:ext cx="1051711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0" name="Google Shape;1440;p288"/>
              <p:cNvSpPr/>
              <p:nvPr/>
            </p:nvSpPr>
            <p:spPr>
              <a:xfrm>
                <a:off x="4162942" y="1398533"/>
                <a:ext cx="806959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1" name="Google Shape;1441;p288"/>
              <p:cNvSpPr/>
              <p:nvPr/>
            </p:nvSpPr>
            <p:spPr>
              <a:xfrm>
                <a:off x="3264202" y="2732066"/>
                <a:ext cx="1306180" cy="77312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2" name="Google Shape;1442;p288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3" name="Google Shape;1443;p288"/>
              <p:cNvSpPr/>
              <p:nvPr/>
            </p:nvSpPr>
            <p:spPr>
              <a:xfrm>
                <a:off x="4574699" y="2727029"/>
                <a:ext cx="1306900" cy="768806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4" name="Google Shape;1444;p288"/>
              <p:cNvSpPr/>
              <p:nvPr/>
            </p:nvSpPr>
            <p:spPr>
              <a:xfrm>
                <a:off x="4572900" y="1485996"/>
                <a:ext cx="1052790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5" name="Google Shape;1445;p288"/>
              <p:cNvSpPr/>
              <p:nvPr/>
            </p:nvSpPr>
            <p:spPr>
              <a:xfrm>
                <a:off x="4574699" y="2733147"/>
                <a:ext cx="1059268" cy="1240673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6" name="Google Shape;1446;p288"/>
              <p:cNvSpPr/>
              <p:nvPr/>
            </p:nvSpPr>
            <p:spPr>
              <a:xfrm>
                <a:off x="4174099" y="2733867"/>
                <a:ext cx="807679" cy="133281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7" name="Google Shape;1447;p288"/>
              <p:cNvSpPr/>
              <p:nvPr/>
            </p:nvSpPr>
            <p:spPr>
              <a:xfrm>
                <a:off x="4369541" y="1554021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8" name="Google Shape;1448;p288"/>
              <p:cNvSpPr/>
              <p:nvPr/>
            </p:nvSpPr>
            <p:spPr>
              <a:xfrm>
                <a:off x="3770260" y="1712390"/>
                <a:ext cx="459988" cy="45926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9" name="Google Shape;1449;p288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0" name="Google Shape;1450;p288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1" name="Google Shape;1451;p288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2" name="Google Shape;1452;p288"/>
              <p:cNvSpPr/>
              <p:nvPr/>
            </p:nvSpPr>
            <p:spPr>
              <a:xfrm>
                <a:off x="4366301" y="3500155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3" name="Google Shape;1453;p288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4" name="Google Shape;1454;p288"/>
              <p:cNvSpPr/>
              <p:nvPr/>
            </p:nvSpPr>
            <p:spPr>
              <a:xfrm>
                <a:off x="5268641" y="2805132"/>
                <a:ext cx="454949" cy="45422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5" name="Google Shape;1455;p288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6" name="Google Shape;1456;p288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7" name="Google Shape;1457;p288"/>
              <p:cNvSpPr/>
              <p:nvPr/>
            </p:nvSpPr>
            <p:spPr>
              <a:xfrm>
                <a:off x="3910179" y="2033807"/>
                <a:ext cx="1323643" cy="1396880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4509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8" name="Google Shape;1458;p288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9" name="Google Shape;1459;p288"/>
              <p:cNvSpPr/>
              <p:nvPr/>
            </p:nvSpPr>
            <p:spPr>
              <a:xfrm>
                <a:off x="4717797" y="2279886"/>
                <a:ext cx="228872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0" name="Google Shape;1460;p288"/>
              <p:cNvSpPr/>
              <p:nvPr/>
            </p:nvSpPr>
            <p:spPr>
              <a:xfrm>
                <a:off x="4191056" y="2282423"/>
                <a:ext cx="228631" cy="18126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1" name="Google Shape;1461;p288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2" name="Google Shape;1462;p288"/>
              <p:cNvSpPr/>
              <p:nvPr/>
            </p:nvSpPr>
            <p:spPr>
              <a:xfrm>
                <a:off x="4094739" y="2461992"/>
                <a:ext cx="109965" cy="26186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3" name="Google Shape;1463;p288"/>
              <p:cNvSpPr/>
              <p:nvPr/>
            </p:nvSpPr>
            <p:spPr>
              <a:xfrm>
                <a:off x="4938447" y="2741738"/>
                <a:ext cx="110811" cy="258478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4" name="Google Shape;1464;p288"/>
              <p:cNvSpPr/>
              <p:nvPr/>
            </p:nvSpPr>
            <p:spPr>
              <a:xfrm>
                <a:off x="4094742" y="2747174"/>
                <a:ext cx="113108" cy="25932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5" name="Google Shape;1465;p288"/>
              <p:cNvSpPr/>
              <p:nvPr/>
            </p:nvSpPr>
            <p:spPr>
              <a:xfrm>
                <a:off x="4720940" y="3001909"/>
                <a:ext cx="227785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6" name="Google Shape;1466;p288"/>
              <p:cNvSpPr/>
              <p:nvPr/>
            </p:nvSpPr>
            <p:spPr>
              <a:xfrm>
                <a:off x="4193596" y="3003842"/>
                <a:ext cx="231288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7" name="Google Shape;1467;p288"/>
              <p:cNvSpPr/>
              <p:nvPr/>
            </p:nvSpPr>
            <p:spPr>
              <a:xfrm>
                <a:off x="4437686" y="3157542"/>
                <a:ext cx="269837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68" name="Google Shape;1468;p288"/>
          <p:cNvSpPr txBox="1"/>
          <p:nvPr>
            <p:ph type="body" idx="1"/>
          </p:nvPr>
        </p:nvSpPr>
        <p:spPr>
          <a:xfrm>
            <a:off x="562709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69" name="Google Shape;1469;p288"/>
          <p:cNvSpPr txBox="1"/>
          <p:nvPr>
            <p:ph type="body" idx="2"/>
          </p:nvPr>
        </p:nvSpPr>
        <p:spPr>
          <a:xfrm>
            <a:off x="562709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0" name="Google Shape;1470;p288"/>
          <p:cNvSpPr txBox="1"/>
          <p:nvPr>
            <p:ph type="body" idx="3"/>
          </p:nvPr>
        </p:nvSpPr>
        <p:spPr>
          <a:xfrm>
            <a:off x="562709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1" name="Google Shape;1471;p288"/>
          <p:cNvSpPr txBox="1"/>
          <p:nvPr>
            <p:ph type="body" idx="4"/>
          </p:nvPr>
        </p:nvSpPr>
        <p:spPr>
          <a:xfrm>
            <a:off x="562709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2" name="Google Shape;1472;p288"/>
          <p:cNvSpPr txBox="1"/>
          <p:nvPr>
            <p:ph type="body" idx="5"/>
          </p:nvPr>
        </p:nvSpPr>
        <p:spPr>
          <a:xfrm>
            <a:off x="562709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3" name="Google Shape;1473;p288"/>
          <p:cNvSpPr txBox="1"/>
          <p:nvPr>
            <p:ph type="body" idx="6"/>
          </p:nvPr>
        </p:nvSpPr>
        <p:spPr>
          <a:xfrm>
            <a:off x="6420898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4" name="Google Shape;1474;p288"/>
          <p:cNvSpPr txBox="1"/>
          <p:nvPr>
            <p:ph type="body" idx="7"/>
          </p:nvPr>
        </p:nvSpPr>
        <p:spPr>
          <a:xfrm>
            <a:off x="6420898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5" name="Google Shape;1475;p288"/>
          <p:cNvSpPr txBox="1"/>
          <p:nvPr>
            <p:ph type="body" idx="8"/>
          </p:nvPr>
        </p:nvSpPr>
        <p:spPr>
          <a:xfrm>
            <a:off x="6420898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6" name="Google Shape;1476;p288"/>
          <p:cNvSpPr txBox="1"/>
          <p:nvPr>
            <p:ph type="body" idx="9"/>
          </p:nvPr>
        </p:nvSpPr>
        <p:spPr>
          <a:xfrm>
            <a:off x="6420898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7" name="Google Shape;1477;p288"/>
          <p:cNvSpPr txBox="1"/>
          <p:nvPr>
            <p:ph type="body" idx="13"/>
          </p:nvPr>
        </p:nvSpPr>
        <p:spPr>
          <a:xfrm>
            <a:off x="6420898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9" name="Google Shape;1479;p28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80" name="Google Shape;1480;p289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81" name="Google Shape;1481;p28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48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29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84" name="Google Shape;1484;p29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5" name="Google Shape;1485;p290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86" name="Google Shape;1486;p290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87" name="Google Shape;1487;p290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88" name="Google Shape;1488;p290"/>
          <p:cNvSpPr txBox="1"/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489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291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91" name="Google Shape;1491;p29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2" name="Google Shape;1492;p291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93" name="Google Shape;1493;p291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4" name="Google Shape;1494;p291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95" name="Google Shape;1495;p291"/>
          <p:cNvSpPr txBox="1"/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220"/>
          <p:cNvPicPr preferRelativeResize="0"/>
          <p:nvPr/>
        </p:nvPicPr>
        <p:blipFill rotWithShape="1">
          <a:blip r:embed="rId2"/>
          <a:srcRect l="16974" t="14937" r="19507" b="5408"/>
          <a:stretch>
            <a:fillRect/>
          </a:stretch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20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20"/>
          <p:cNvSpPr txBox="1"/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9" name="Google Shape;59;p220"/>
          <p:cNvSpPr txBox="1"/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0" name="Google Shape;60;p220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1" name="Google Shape;61;p22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496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292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98" name="Google Shape;1498;p29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9" name="Google Shape;1499;p292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500" name="Google Shape;1500;p292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1" name="Google Shape;1501;p292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02" name="Google Shape;1502;p292"/>
          <p:cNvSpPr txBox="1"/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503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293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505" name="Google Shape;1505;p29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6" name="Google Shape;1506;p293"/>
          <p:cNvGrpSpPr/>
          <p:nvPr/>
        </p:nvGrpSpPr>
        <p:grpSpPr>
          <a:xfrm>
            <a:off x="1403060" y="1183590"/>
            <a:ext cx="6337881" cy="1569620"/>
            <a:chOff x="1492092" y="1002130"/>
            <a:chExt cx="6337881" cy="1569620"/>
          </a:xfrm>
        </p:grpSpPr>
        <p:cxnSp>
          <p:nvCxnSpPr>
            <p:cNvPr id="1507" name="Google Shape;1507;p293"/>
            <p:cNvCxnSpPr/>
            <p:nvPr/>
          </p:nvCxnSpPr>
          <p:spPr>
            <a:xfrm>
              <a:off x="1492092" y="1449493"/>
              <a:ext cx="6337881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8" name="Google Shape;1508;p293"/>
            <p:cNvSpPr txBox="1"/>
            <p:nvPr/>
          </p:nvSpPr>
          <p:spPr>
            <a:xfrm>
              <a:off x="4302597" y="1002130"/>
              <a:ext cx="716871" cy="15696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 panose="020B0604020202020204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09" name="Google Shape;1509;p293"/>
          <p:cNvGrpSpPr/>
          <p:nvPr/>
        </p:nvGrpSpPr>
        <p:grpSpPr>
          <a:xfrm>
            <a:off x="1492092" y="3662045"/>
            <a:ext cx="6159817" cy="71120"/>
            <a:chOff x="2145983" y="2931954"/>
            <a:chExt cx="6159817" cy="71120"/>
          </a:xfrm>
        </p:grpSpPr>
        <p:sp>
          <p:nvSpPr>
            <p:cNvPr id="1510" name="Google Shape;1510;p293"/>
            <p:cNvSpPr/>
            <p:nvPr/>
          </p:nvSpPr>
          <p:spPr>
            <a:xfrm>
              <a:off x="2145983" y="2931954"/>
              <a:ext cx="6159817" cy="7112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11" name="Google Shape;1511;p293"/>
            <p:cNvSpPr/>
            <p:nvPr/>
          </p:nvSpPr>
          <p:spPr>
            <a:xfrm>
              <a:off x="3869954" y="2931954"/>
              <a:ext cx="2711874" cy="7112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12" name="Google Shape;1512;p293"/>
          <p:cNvSpPr txBox="1"/>
          <p:nvPr>
            <p:ph type="body" idx="1"/>
          </p:nvPr>
        </p:nvSpPr>
        <p:spPr>
          <a:xfrm>
            <a:off x="571500" y="2030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513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4" name="Google Shape;1514;p294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15" name="Google Shape;1515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6" name="Google Shape;1516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17" name="Google Shape;1517;p294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8" name="Google Shape;1518;p294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19" name="Google Shape;1519;p294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20" name="Google Shape;1520;p294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21" name="Google Shape;1521;p294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22" name="Google Shape;1522;p294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23" name="Google Shape;1523;p294"/>
          <p:cNvSpPr txBox="1"/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524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" name="Google Shape;1525;p295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26" name="Google Shape;1526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7" name="Google Shape;1527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28" name="Google Shape;1528;p295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9" name="Google Shape;1529;p295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30" name="Google Shape;1530;p295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31" name="Google Shape;1531;p295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32" name="Google Shape;1532;p295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33" name="Google Shape;1533;p295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34" name="Google Shape;1534;p295"/>
          <p:cNvSpPr txBox="1"/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535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" name="Google Shape;1536;p296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37" name="Google Shape;1537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8" name="Google Shape;1538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39" name="Google Shape;1539;p29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0" name="Google Shape;1540;p296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41" name="Google Shape;1541;p296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42" name="Google Shape;1542;p296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43" name="Google Shape;1543;p296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44" name="Google Shape;1544;p296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45" name="Google Shape;1545;p296"/>
          <p:cNvSpPr txBox="1"/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297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48" name="Google Shape;1548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9" name="Google Shape;1549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50" name="Google Shape;1550;p29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297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2" name="Google Shape;1552;p297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3" name="Google Shape;1553;p297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54" name="Google Shape;1554;p297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55" name="Google Shape;1555;p297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6" name="Google Shape;1556;p297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7" name="Google Shape;1557;p297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8" name="Google Shape;1558;p297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59" name="Google Shape;1559;p297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60" name="Google Shape;1560;p297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1" name="Google Shape;1561;p297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2" name="Google Shape;1562;p297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3" name="Google Shape;1563;p297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64" name="Google Shape;1564;p297"/>
          <p:cNvSpPr txBox="1"/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565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" name="Google Shape;1566;p298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67" name="Google Shape;1567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8" name="Google Shape;1568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69" name="Google Shape;1569;p29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70" name="Google Shape;1570;p298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1" name="Google Shape;1571;p298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2" name="Google Shape;1572;p298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73" name="Google Shape;1573;p298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74" name="Google Shape;1574;p298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5" name="Google Shape;1575;p298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6" name="Google Shape;1576;p298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7" name="Google Shape;1577;p298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78" name="Google Shape;1578;p298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79" name="Google Shape;1579;p298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0" name="Google Shape;1580;p298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1" name="Google Shape;1581;p298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2" name="Google Shape;1582;p298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83" name="Google Shape;1583;p298"/>
          <p:cNvSpPr txBox="1"/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584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5" name="Google Shape;1585;p299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86" name="Google Shape;1586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7" name="Google Shape;1587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88" name="Google Shape;1588;p29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89" name="Google Shape;1589;p299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0" name="Google Shape;1590;p299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1" name="Google Shape;1591;p299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92" name="Google Shape;1592;p299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93" name="Google Shape;1593;p299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4" name="Google Shape;1594;p299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5" name="Google Shape;1595;p299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6" name="Google Shape;1596;p299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97" name="Google Shape;1597;p299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98" name="Google Shape;1598;p299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9" name="Google Shape;1599;p299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0" name="Google Shape;1600;p299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1" name="Google Shape;1601;p299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602" name="Google Shape;1602;p299"/>
          <p:cNvSpPr txBox="1"/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qr8bN/Fa0Y=">
    <p:spTree>
      <p:nvGrpSpPr>
        <p:cNvPr id="1603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30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05" name="Google Shape;1605;p30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06" name="Google Shape;1606;p300"/>
          <p:cNvSpPr/>
          <p:nvPr/>
        </p:nvSpPr>
        <p:spPr>
          <a:xfrm>
            <a:off x="1736279" y="1782808"/>
            <a:ext cx="1577884" cy="1577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 panose="020B0604020202020204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07" name="Google Shape;1607;p300"/>
          <p:cNvSpPr txBox="1"/>
          <p:nvPr>
            <p:ph type="body" idx="1"/>
          </p:nvPr>
        </p:nvSpPr>
        <p:spPr>
          <a:xfrm>
            <a:off x="3470049" y="1800874"/>
            <a:ext cx="3789638" cy="6165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08" name="Google Shape;1608;p300"/>
          <p:cNvSpPr txBox="1"/>
          <p:nvPr>
            <p:ph type="body" idx="2"/>
          </p:nvPr>
        </p:nvSpPr>
        <p:spPr>
          <a:xfrm>
            <a:off x="3470049" y="2287467"/>
            <a:ext cx="3789638" cy="1091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/tRW8R9teg=">
    <p:spTree>
      <p:nvGrpSpPr>
        <p:cNvPr id="1609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301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11" name="Google Shape;1611;p301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12" name="Google Shape;1612;p301"/>
          <p:cNvPicPr preferRelativeResize="0"/>
          <p:nvPr/>
        </p:nvPicPr>
        <p:blipFill rotWithShape="1">
          <a:blip r:embed="rId2"/>
          <a:srcRect l="6267" r="24761"/>
          <a:stretch>
            <a:fillRect/>
          </a:stretch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3" name="Google Shape;1613;p30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4" name="Google Shape;1614;p301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15" name="Google Shape;1615;p301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1616" name="Google Shape;1616;p301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17" name="Google Shape;1617;p301"/>
          <p:cNvSpPr txBox="1"/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1"/>
          <p:cNvSpPr/>
          <p:nvPr/>
        </p:nvSpPr>
        <p:spPr>
          <a:xfrm>
            <a:off x="0" y="0"/>
            <a:ext cx="9143990" cy="51434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64" name="Google Shape;64;p22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21"/>
          <p:cNvSpPr/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21"/>
          <p:cNvSpPr txBox="1"/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7" name="Google Shape;67;p221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8" name="Google Shape;68;p22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9PaqNllEhs=">
    <p:spTree>
      <p:nvGrpSpPr>
        <p:cNvPr id="1618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302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20" name="Google Shape;1620;p302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21" name="Google Shape;1621;p302"/>
          <p:cNvPicPr preferRelativeResize="0"/>
          <p:nvPr/>
        </p:nvPicPr>
        <p:blipFill rotWithShape="1">
          <a:blip r:embed="rId2"/>
          <a:srcRect l="6267" r="24761"/>
          <a:stretch>
            <a:fillRect/>
          </a:stretch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22" name="Google Shape;1622;p302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23" name="Google Shape;1623;p30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624" name="Google Shape;1624;p302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25" name="Google Shape;1625;p302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1626" name="Google Shape;1626;p302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27" name="Google Shape;1627;p302"/>
          <p:cNvSpPr txBox="1"/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4UbIAoRKqE=">
    <p:spTree>
      <p:nvGrpSpPr>
        <p:cNvPr id="1628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303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0" name="Google Shape;1630;p303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31" name="Google Shape;1631;p30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2" name="Google Shape;1632;p303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3" name="Google Shape;1633;p303"/>
          <p:cNvSpPr txBox="1"/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34" name="Google Shape;1634;p303"/>
          <p:cNvSpPr/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sp>
        <p:nvSpPr>
          <p:cNvPr id="1635" name="Google Shape;1635;p303"/>
          <p:cNvSpPr txBox="1"/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2GzZ40GySk=">
    <p:spTree>
      <p:nvGrpSpPr>
        <p:cNvPr id="1636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304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8" name="Google Shape;1638;p304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39" name="Google Shape;1639;p304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0" name="Google Shape;1640;p30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1" name="Google Shape;1641;p304"/>
          <p:cNvSpPr txBox="1"/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42" name="Google Shape;1642;p304"/>
          <p:cNvSpPr/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43" name="Google Shape;1643;p304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4" name="Google Shape;1644;p304"/>
          <p:cNvSpPr txBox="1"/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gZiR0H3NR8=">
    <p:spTree>
      <p:nvGrpSpPr>
        <p:cNvPr id="1645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305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7" name="Google Shape;1647;p30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8" name="Google Shape;1648;p305"/>
          <p:cNvSpPr txBox="1"/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49" name="Google Shape;1649;p305"/>
          <p:cNvSpPr/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0" name="Google Shape;1650;p305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1" name="Google Shape;1651;p305"/>
          <p:cNvSpPr txBox="1"/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woEswYYMGQs=">
    <p:spTree>
      <p:nvGrpSpPr>
        <p:cNvPr id="1652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306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4" name="Google Shape;1654;p30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5" name="Google Shape;1655;p306"/>
          <p:cNvSpPr txBox="1"/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56" name="Google Shape;1656;p306"/>
          <p:cNvSpPr/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7" name="Google Shape;1657;p306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8" name="Google Shape;1658;p306"/>
          <p:cNvSpPr txBox="1"/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u2xnkFKbRI=">
    <p:spTree>
      <p:nvGrpSpPr>
        <p:cNvPr id="1659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0" name="Google Shape;1660;p30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1" name="Google Shape;1661;p307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2" name="Google Shape;1662;p307"/>
          <p:cNvSpPr txBox="1"/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63" name="Google Shape;1663;p307"/>
          <p:cNvSpPr txBox="1"/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pic>
        <p:nvPicPr>
          <p:cNvPr id="1664" name="Google Shape;1664;p307"/>
          <p:cNvPicPr preferRelativeResize="0"/>
          <p:nvPr/>
        </p:nvPicPr>
        <p:blipFill rotWithShape="1">
          <a:blip r:embed="rId3"/>
          <a:srcRect l="11600" t="10538" r="7406" b="2261"/>
          <a:stretch>
            <a:fillRect/>
          </a:stretch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UTK4Q5N5nFs=">
    <p:spTree>
      <p:nvGrpSpPr>
        <p:cNvPr id="1665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6" name="Google Shape;1666;p30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7" name="Google Shape;1667;p308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8" name="Google Shape;1668;p308"/>
          <p:cNvSpPr txBox="1"/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69" name="Google Shape;1669;p308"/>
          <p:cNvSpPr txBox="1"/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pic>
        <p:nvPicPr>
          <p:cNvPr id="1670" name="Google Shape;1670;p308"/>
          <p:cNvPicPr preferRelativeResize="0"/>
          <p:nvPr/>
        </p:nvPicPr>
        <p:blipFill rotWithShape="1">
          <a:blip r:embed="rId3"/>
          <a:srcRect l="11600" t="10538" r="7406" b="2261"/>
          <a:stretch>
            <a:fillRect/>
          </a:stretch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hRKRIDJzxFw=">
    <p:spTree>
      <p:nvGrpSpPr>
        <p:cNvPr id="167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309"/>
          <p:cNvSpPr/>
          <p:nvPr/>
        </p:nvSpPr>
        <p:spPr>
          <a:xfrm>
            <a:off x="-1" y="0"/>
            <a:ext cx="914399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73" name="Google Shape;1673;p3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74" name="Google Shape;1674;p309"/>
          <p:cNvSpPr/>
          <p:nvPr/>
        </p:nvSpPr>
        <p:spPr>
          <a:xfrm>
            <a:off x="-355599" y="1812143"/>
            <a:ext cx="3271519" cy="1519214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75" name="Google Shape;1675;p309"/>
          <p:cNvSpPr/>
          <p:nvPr/>
        </p:nvSpPr>
        <p:spPr>
          <a:xfrm>
            <a:off x="0" y="2128758"/>
            <a:ext cx="168206" cy="8859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76" name="Google Shape;1676;p309"/>
          <p:cNvSpPr txBox="1"/>
          <p:nvPr>
            <p:ph type="title"/>
          </p:nvPr>
        </p:nvSpPr>
        <p:spPr>
          <a:xfrm>
            <a:off x="375977" y="2159935"/>
            <a:ext cx="2143703" cy="82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77" name="Google Shape;1677;p309"/>
          <p:cNvSpPr/>
          <p:nvPr>
            <p:ph type="pic" idx="2"/>
          </p:nvPr>
        </p:nvSpPr>
        <p:spPr>
          <a:xfrm>
            <a:off x="4890673" y="538480"/>
            <a:ext cx="3958630" cy="42087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678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" name="Google Shape;1679;p31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0" name="Google Shape;1680;p310"/>
          <p:cNvPicPr preferRelativeResize="0"/>
          <p:nvPr/>
        </p:nvPicPr>
        <p:blipFill rotWithShape="1">
          <a:blip r:embed="rId3"/>
          <a:srcRect l="16487" t="8800" r="16531" b="52399"/>
          <a:stretch>
            <a:fillRect/>
          </a:stretch>
        </p:blipFill>
        <p:spPr>
          <a:xfrm>
            <a:off x="1035361" y="596414"/>
            <a:ext cx="7073279" cy="4097293"/>
          </a:xfrm>
          <a:prstGeom prst="rect">
            <a:avLst/>
          </a:prstGeom>
          <a:noFill/>
          <a:ln>
            <a:noFill/>
          </a:ln>
        </p:spPr>
      </p:pic>
      <p:sp>
        <p:nvSpPr>
          <p:cNvPr id="1681" name="Google Shape;1681;p310"/>
          <p:cNvSpPr txBox="1"/>
          <p:nvPr>
            <p:ph type="body" idx="1"/>
          </p:nvPr>
        </p:nvSpPr>
        <p:spPr>
          <a:xfrm>
            <a:off x="2125659" y="1098087"/>
            <a:ext cx="4892682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KuyCmyK/cOQ="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684" name="Google Shape;1684;p31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5" name="Google Shape;1685;p312" descr="A picture containing text, vector graphics, toy, doll&#10;&#10;Description automatically generated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45672" y="987084"/>
            <a:ext cx="2215127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312"/>
          <p:cNvSpPr txBox="1"/>
          <p:nvPr>
            <p:ph type="body" idx="1"/>
          </p:nvPr>
        </p:nvSpPr>
        <p:spPr>
          <a:xfrm>
            <a:off x="4164295" y="1656080"/>
            <a:ext cx="3865563" cy="183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9" Type="http://schemas.openxmlformats.org/officeDocument/2006/relationships/slideLayout" Target="../slideLayouts/slideLayout99.xml"/><Relationship Id="rId98" Type="http://schemas.openxmlformats.org/officeDocument/2006/relationships/slideLayout" Target="../slideLayouts/slideLayout98.xml"/><Relationship Id="rId97" Type="http://schemas.openxmlformats.org/officeDocument/2006/relationships/slideLayout" Target="../slideLayouts/slideLayout97.xml"/><Relationship Id="rId96" Type="http://schemas.openxmlformats.org/officeDocument/2006/relationships/slideLayout" Target="../slideLayouts/slideLayout96.xml"/><Relationship Id="rId95" Type="http://schemas.openxmlformats.org/officeDocument/2006/relationships/slideLayout" Target="../slideLayouts/slideLayout95.xml"/><Relationship Id="rId94" Type="http://schemas.openxmlformats.org/officeDocument/2006/relationships/slideLayout" Target="../slideLayouts/slideLayout94.xml"/><Relationship Id="rId93" Type="http://schemas.openxmlformats.org/officeDocument/2006/relationships/slideLayout" Target="../slideLayouts/slideLayout93.xml"/><Relationship Id="rId92" Type="http://schemas.openxmlformats.org/officeDocument/2006/relationships/slideLayout" Target="../slideLayouts/slideLayout92.xml"/><Relationship Id="rId91" Type="http://schemas.openxmlformats.org/officeDocument/2006/relationships/slideLayout" Target="../slideLayouts/slideLayout91.xml"/><Relationship Id="rId90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.xml"/><Relationship Id="rId89" Type="http://schemas.openxmlformats.org/officeDocument/2006/relationships/slideLayout" Target="../slideLayouts/slideLayout89.xml"/><Relationship Id="rId88" Type="http://schemas.openxmlformats.org/officeDocument/2006/relationships/slideLayout" Target="../slideLayouts/slideLayout88.xml"/><Relationship Id="rId87" Type="http://schemas.openxmlformats.org/officeDocument/2006/relationships/slideLayout" Target="../slideLayouts/slideLayout87.xml"/><Relationship Id="rId86" Type="http://schemas.openxmlformats.org/officeDocument/2006/relationships/slideLayout" Target="../slideLayouts/slideLayout86.xml"/><Relationship Id="rId85" Type="http://schemas.openxmlformats.org/officeDocument/2006/relationships/slideLayout" Target="../slideLayouts/slideLayout85.xml"/><Relationship Id="rId84" Type="http://schemas.openxmlformats.org/officeDocument/2006/relationships/slideLayout" Target="../slideLayouts/slideLayout84.xml"/><Relationship Id="rId83" Type="http://schemas.openxmlformats.org/officeDocument/2006/relationships/slideLayout" Target="../slideLayouts/slideLayout83.xml"/><Relationship Id="rId82" Type="http://schemas.openxmlformats.org/officeDocument/2006/relationships/slideLayout" Target="../slideLayouts/slideLayout82.xml"/><Relationship Id="rId81" Type="http://schemas.openxmlformats.org/officeDocument/2006/relationships/slideLayout" Target="../slideLayouts/slideLayout81.xml"/><Relationship Id="rId80" Type="http://schemas.openxmlformats.org/officeDocument/2006/relationships/slideLayout" Target="../slideLayouts/slideLayout80.xml"/><Relationship Id="rId8" Type="http://schemas.openxmlformats.org/officeDocument/2006/relationships/slideLayout" Target="../slideLayouts/slideLayout8.xml"/><Relationship Id="rId79" Type="http://schemas.openxmlformats.org/officeDocument/2006/relationships/slideLayout" Target="../slideLayouts/slideLayout79.xml"/><Relationship Id="rId78" Type="http://schemas.openxmlformats.org/officeDocument/2006/relationships/slideLayout" Target="../slideLayouts/slideLayout78.xml"/><Relationship Id="rId77" Type="http://schemas.openxmlformats.org/officeDocument/2006/relationships/slideLayout" Target="../slideLayouts/slideLayout77.xml"/><Relationship Id="rId76" Type="http://schemas.openxmlformats.org/officeDocument/2006/relationships/slideLayout" Target="../slideLayouts/slideLayout76.xml"/><Relationship Id="rId75" Type="http://schemas.openxmlformats.org/officeDocument/2006/relationships/slideLayout" Target="../slideLayouts/slideLayout75.xml"/><Relationship Id="rId74" Type="http://schemas.openxmlformats.org/officeDocument/2006/relationships/slideLayout" Target="../slideLayouts/slideLayout74.xml"/><Relationship Id="rId73" Type="http://schemas.openxmlformats.org/officeDocument/2006/relationships/slideLayout" Target="../slideLayouts/slideLayout73.xml"/><Relationship Id="rId72" Type="http://schemas.openxmlformats.org/officeDocument/2006/relationships/slideLayout" Target="../slideLayouts/slideLayout72.xml"/><Relationship Id="rId71" Type="http://schemas.openxmlformats.org/officeDocument/2006/relationships/slideLayout" Target="../slideLayouts/slideLayout71.xml"/><Relationship Id="rId70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.xml"/><Relationship Id="rId69" Type="http://schemas.openxmlformats.org/officeDocument/2006/relationships/slideLayout" Target="../slideLayouts/slideLayout69.xml"/><Relationship Id="rId68" Type="http://schemas.openxmlformats.org/officeDocument/2006/relationships/slideLayout" Target="../slideLayouts/slideLayout68.xml"/><Relationship Id="rId67" Type="http://schemas.openxmlformats.org/officeDocument/2006/relationships/slideLayout" Target="../slideLayouts/slideLayout67.xml"/><Relationship Id="rId66" Type="http://schemas.openxmlformats.org/officeDocument/2006/relationships/slideLayout" Target="../slideLayouts/slideLayout66.xml"/><Relationship Id="rId65" Type="http://schemas.openxmlformats.org/officeDocument/2006/relationships/slideLayout" Target="../slideLayouts/slideLayout65.xml"/><Relationship Id="rId64" Type="http://schemas.openxmlformats.org/officeDocument/2006/relationships/slideLayout" Target="../slideLayouts/slideLayout64.xml"/><Relationship Id="rId63" Type="http://schemas.openxmlformats.org/officeDocument/2006/relationships/slideLayout" Target="../slideLayouts/slideLayout63.xml"/><Relationship Id="rId62" Type="http://schemas.openxmlformats.org/officeDocument/2006/relationships/slideLayout" Target="../slideLayouts/slideLayout62.xml"/><Relationship Id="rId61" Type="http://schemas.openxmlformats.org/officeDocument/2006/relationships/slideLayout" Target="../slideLayouts/slideLayout61.xml"/><Relationship Id="rId60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.xml"/><Relationship Id="rId59" Type="http://schemas.openxmlformats.org/officeDocument/2006/relationships/slideLayout" Target="../slideLayouts/slideLayout59.xml"/><Relationship Id="rId58" Type="http://schemas.openxmlformats.org/officeDocument/2006/relationships/slideLayout" Target="../slideLayouts/slideLayout58.xml"/><Relationship Id="rId57" Type="http://schemas.openxmlformats.org/officeDocument/2006/relationships/slideLayout" Target="../slideLayouts/slideLayout57.xml"/><Relationship Id="rId56" Type="http://schemas.openxmlformats.org/officeDocument/2006/relationships/slideLayout" Target="../slideLayouts/slideLayout56.xml"/><Relationship Id="rId55" Type="http://schemas.openxmlformats.org/officeDocument/2006/relationships/slideLayout" Target="../slideLayouts/slideLayout55.xml"/><Relationship Id="rId54" Type="http://schemas.openxmlformats.org/officeDocument/2006/relationships/slideLayout" Target="../slideLayouts/slideLayout54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.xml"/><Relationship Id="rId49" Type="http://schemas.openxmlformats.org/officeDocument/2006/relationships/slideLayout" Target="../slideLayouts/slideLayout4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9" Type="http://schemas.openxmlformats.org/officeDocument/2006/relationships/theme" Target="../theme/theme1.xml"/><Relationship Id="rId118" Type="http://schemas.openxmlformats.org/officeDocument/2006/relationships/slideLayout" Target="../slideLayouts/slideLayout118.xml"/><Relationship Id="rId117" Type="http://schemas.openxmlformats.org/officeDocument/2006/relationships/slideLayout" Target="../slideLayouts/slideLayout117.xml"/><Relationship Id="rId116" Type="http://schemas.openxmlformats.org/officeDocument/2006/relationships/slideLayout" Target="../slideLayouts/slideLayout116.xml"/><Relationship Id="rId115" Type="http://schemas.openxmlformats.org/officeDocument/2006/relationships/slideLayout" Target="../slideLayouts/slideLayout115.xml"/><Relationship Id="rId114" Type="http://schemas.openxmlformats.org/officeDocument/2006/relationships/slideLayout" Target="../slideLayouts/slideLayout114.xml"/><Relationship Id="rId113" Type="http://schemas.openxmlformats.org/officeDocument/2006/relationships/slideLayout" Target="../slideLayouts/slideLayout113.xml"/><Relationship Id="rId112" Type="http://schemas.openxmlformats.org/officeDocument/2006/relationships/slideLayout" Target="../slideLayouts/slideLayout112.xml"/><Relationship Id="rId111" Type="http://schemas.openxmlformats.org/officeDocument/2006/relationships/slideLayout" Target="../slideLayouts/slideLayout111.xml"/><Relationship Id="rId110" Type="http://schemas.openxmlformats.org/officeDocument/2006/relationships/slideLayout" Target="../slideLayouts/slideLayout110.xml"/><Relationship Id="rId11" Type="http://schemas.openxmlformats.org/officeDocument/2006/relationships/slideLayout" Target="../slideLayouts/slideLayout11.xml"/><Relationship Id="rId109" Type="http://schemas.openxmlformats.org/officeDocument/2006/relationships/slideLayout" Target="../slideLayouts/slideLayout109.xml"/><Relationship Id="rId108" Type="http://schemas.openxmlformats.org/officeDocument/2006/relationships/slideLayout" Target="../slideLayouts/slideLayout108.xml"/><Relationship Id="rId107" Type="http://schemas.openxmlformats.org/officeDocument/2006/relationships/slideLayout" Target="../slideLayouts/slideLayout107.xml"/><Relationship Id="rId106" Type="http://schemas.openxmlformats.org/officeDocument/2006/relationships/slideLayout" Target="../slideLayouts/slideLayout106.xml"/><Relationship Id="rId105" Type="http://schemas.openxmlformats.org/officeDocument/2006/relationships/slideLayout" Target="../slideLayouts/slideLayout105.xml"/><Relationship Id="rId104" Type="http://schemas.openxmlformats.org/officeDocument/2006/relationships/slideLayout" Target="../slideLayouts/slideLayout104.xml"/><Relationship Id="rId103" Type="http://schemas.openxmlformats.org/officeDocument/2006/relationships/slideLayout" Target="../slideLayouts/slideLayout103.xml"/><Relationship Id="rId102" Type="http://schemas.openxmlformats.org/officeDocument/2006/relationships/slideLayout" Target="../slideLayouts/slideLayout102.xml"/><Relationship Id="rId101" Type="http://schemas.openxmlformats.org/officeDocument/2006/relationships/slideLayout" Target="../slideLayouts/slideLayout101.xml"/><Relationship Id="rId100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9" Type="http://schemas.openxmlformats.org/officeDocument/2006/relationships/slideLayout" Target="../slideLayouts/slideLayout217.xml"/><Relationship Id="rId98" Type="http://schemas.openxmlformats.org/officeDocument/2006/relationships/slideLayout" Target="../slideLayouts/slideLayout216.xml"/><Relationship Id="rId97" Type="http://schemas.openxmlformats.org/officeDocument/2006/relationships/slideLayout" Target="../slideLayouts/slideLayout215.xml"/><Relationship Id="rId96" Type="http://schemas.openxmlformats.org/officeDocument/2006/relationships/slideLayout" Target="../slideLayouts/slideLayout214.xml"/><Relationship Id="rId95" Type="http://schemas.openxmlformats.org/officeDocument/2006/relationships/slideLayout" Target="../slideLayouts/slideLayout213.xml"/><Relationship Id="rId94" Type="http://schemas.openxmlformats.org/officeDocument/2006/relationships/slideLayout" Target="../slideLayouts/slideLayout212.xml"/><Relationship Id="rId93" Type="http://schemas.openxmlformats.org/officeDocument/2006/relationships/slideLayout" Target="../slideLayouts/slideLayout211.xml"/><Relationship Id="rId92" Type="http://schemas.openxmlformats.org/officeDocument/2006/relationships/slideLayout" Target="../slideLayouts/slideLayout210.xml"/><Relationship Id="rId91" Type="http://schemas.openxmlformats.org/officeDocument/2006/relationships/slideLayout" Target="../slideLayouts/slideLayout209.xml"/><Relationship Id="rId90" Type="http://schemas.openxmlformats.org/officeDocument/2006/relationships/slideLayout" Target="../slideLayouts/slideLayout208.xml"/><Relationship Id="rId9" Type="http://schemas.openxmlformats.org/officeDocument/2006/relationships/slideLayout" Target="../slideLayouts/slideLayout127.xml"/><Relationship Id="rId89" Type="http://schemas.openxmlformats.org/officeDocument/2006/relationships/slideLayout" Target="../slideLayouts/slideLayout207.xml"/><Relationship Id="rId88" Type="http://schemas.openxmlformats.org/officeDocument/2006/relationships/slideLayout" Target="../slideLayouts/slideLayout206.xml"/><Relationship Id="rId87" Type="http://schemas.openxmlformats.org/officeDocument/2006/relationships/slideLayout" Target="../slideLayouts/slideLayout205.xml"/><Relationship Id="rId86" Type="http://schemas.openxmlformats.org/officeDocument/2006/relationships/slideLayout" Target="../slideLayouts/slideLayout204.xml"/><Relationship Id="rId85" Type="http://schemas.openxmlformats.org/officeDocument/2006/relationships/slideLayout" Target="../slideLayouts/slideLayout203.xml"/><Relationship Id="rId84" Type="http://schemas.openxmlformats.org/officeDocument/2006/relationships/slideLayout" Target="../slideLayouts/slideLayout202.xml"/><Relationship Id="rId83" Type="http://schemas.openxmlformats.org/officeDocument/2006/relationships/slideLayout" Target="../slideLayouts/slideLayout201.xml"/><Relationship Id="rId82" Type="http://schemas.openxmlformats.org/officeDocument/2006/relationships/slideLayout" Target="../slideLayouts/slideLayout200.xml"/><Relationship Id="rId81" Type="http://schemas.openxmlformats.org/officeDocument/2006/relationships/slideLayout" Target="../slideLayouts/slideLayout199.xml"/><Relationship Id="rId80" Type="http://schemas.openxmlformats.org/officeDocument/2006/relationships/slideLayout" Target="../slideLayouts/slideLayout198.xml"/><Relationship Id="rId8" Type="http://schemas.openxmlformats.org/officeDocument/2006/relationships/slideLayout" Target="../slideLayouts/slideLayout126.xml"/><Relationship Id="rId79" Type="http://schemas.openxmlformats.org/officeDocument/2006/relationships/slideLayout" Target="../slideLayouts/slideLayout197.xml"/><Relationship Id="rId78" Type="http://schemas.openxmlformats.org/officeDocument/2006/relationships/slideLayout" Target="../slideLayouts/slideLayout196.xml"/><Relationship Id="rId77" Type="http://schemas.openxmlformats.org/officeDocument/2006/relationships/slideLayout" Target="../slideLayouts/slideLayout195.xml"/><Relationship Id="rId76" Type="http://schemas.openxmlformats.org/officeDocument/2006/relationships/slideLayout" Target="../slideLayouts/slideLayout194.xml"/><Relationship Id="rId75" Type="http://schemas.openxmlformats.org/officeDocument/2006/relationships/slideLayout" Target="../slideLayouts/slideLayout193.xml"/><Relationship Id="rId74" Type="http://schemas.openxmlformats.org/officeDocument/2006/relationships/slideLayout" Target="../slideLayouts/slideLayout192.xml"/><Relationship Id="rId73" Type="http://schemas.openxmlformats.org/officeDocument/2006/relationships/slideLayout" Target="../slideLayouts/slideLayout191.xml"/><Relationship Id="rId72" Type="http://schemas.openxmlformats.org/officeDocument/2006/relationships/slideLayout" Target="../slideLayouts/slideLayout190.xml"/><Relationship Id="rId71" Type="http://schemas.openxmlformats.org/officeDocument/2006/relationships/slideLayout" Target="../slideLayouts/slideLayout189.xml"/><Relationship Id="rId70" Type="http://schemas.openxmlformats.org/officeDocument/2006/relationships/slideLayout" Target="../slideLayouts/slideLayout188.xml"/><Relationship Id="rId7" Type="http://schemas.openxmlformats.org/officeDocument/2006/relationships/slideLayout" Target="../slideLayouts/slideLayout125.xml"/><Relationship Id="rId69" Type="http://schemas.openxmlformats.org/officeDocument/2006/relationships/slideLayout" Target="../slideLayouts/slideLayout187.xml"/><Relationship Id="rId68" Type="http://schemas.openxmlformats.org/officeDocument/2006/relationships/slideLayout" Target="../slideLayouts/slideLayout186.xml"/><Relationship Id="rId67" Type="http://schemas.openxmlformats.org/officeDocument/2006/relationships/slideLayout" Target="../slideLayouts/slideLayout185.xml"/><Relationship Id="rId66" Type="http://schemas.openxmlformats.org/officeDocument/2006/relationships/slideLayout" Target="../slideLayouts/slideLayout184.xml"/><Relationship Id="rId65" Type="http://schemas.openxmlformats.org/officeDocument/2006/relationships/slideLayout" Target="../slideLayouts/slideLayout183.xml"/><Relationship Id="rId64" Type="http://schemas.openxmlformats.org/officeDocument/2006/relationships/slideLayout" Target="../slideLayouts/slideLayout182.xml"/><Relationship Id="rId63" Type="http://schemas.openxmlformats.org/officeDocument/2006/relationships/slideLayout" Target="../slideLayouts/slideLayout181.xml"/><Relationship Id="rId62" Type="http://schemas.openxmlformats.org/officeDocument/2006/relationships/slideLayout" Target="../slideLayouts/slideLayout180.xml"/><Relationship Id="rId61" Type="http://schemas.openxmlformats.org/officeDocument/2006/relationships/slideLayout" Target="../slideLayouts/slideLayout179.xml"/><Relationship Id="rId60" Type="http://schemas.openxmlformats.org/officeDocument/2006/relationships/slideLayout" Target="../slideLayouts/slideLayout178.xml"/><Relationship Id="rId6" Type="http://schemas.openxmlformats.org/officeDocument/2006/relationships/slideLayout" Target="../slideLayouts/slideLayout124.xml"/><Relationship Id="rId59" Type="http://schemas.openxmlformats.org/officeDocument/2006/relationships/slideLayout" Target="../slideLayouts/slideLayout177.xml"/><Relationship Id="rId58" Type="http://schemas.openxmlformats.org/officeDocument/2006/relationships/slideLayout" Target="../slideLayouts/slideLayout176.xml"/><Relationship Id="rId57" Type="http://schemas.openxmlformats.org/officeDocument/2006/relationships/slideLayout" Target="../slideLayouts/slideLayout175.xml"/><Relationship Id="rId56" Type="http://schemas.openxmlformats.org/officeDocument/2006/relationships/slideLayout" Target="../slideLayouts/slideLayout174.xml"/><Relationship Id="rId55" Type="http://schemas.openxmlformats.org/officeDocument/2006/relationships/slideLayout" Target="../slideLayouts/slideLayout173.xml"/><Relationship Id="rId54" Type="http://schemas.openxmlformats.org/officeDocument/2006/relationships/slideLayout" Target="../slideLayouts/slideLayout172.xml"/><Relationship Id="rId53" Type="http://schemas.openxmlformats.org/officeDocument/2006/relationships/slideLayout" Target="../slideLayouts/slideLayout171.xml"/><Relationship Id="rId52" Type="http://schemas.openxmlformats.org/officeDocument/2006/relationships/slideLayout" Target="../slideLayouts/slideLayout170.xml"/><Relationship Id="rId51" Type="http://schemas.openxmlformats.org/officeDocument/2006/relationships/slideLayout" Target="../slideLayouts/slideLayout169.xml"/><Relationship Id="rId50" Type="http://schemas.openxmlformats.org/officeDocument/2006/relationships/slideLayout" Target="../slideLayouts/slideLayout168.xml"/><Relationship Id="rId5" Type="http://schemas.openxmlformats.org/officeDocument/2006/relationships/slideLayout" Target="../slideLayouts/slideLayout123.xml"/><Relationship Id="rId49" Type="http://schemas.openxmlformats.org/officeDocument/2006/relationships/slideLayout" Target="../slideLayouts/slideLayout167.xml"/><Relationship Id="rId48" Type="http://schemas.openxmlformats.org/officeDocument/2006/relationships/slideLayout" Target="../slideLayouts/slideLayout166.xml"/><Relationship Id="rId47" Type="http://schemas.openxmlformats.org/officeDocument/2006/relationships/slideLayout" Target="../slideLayouts/slideLayout165.xml"/><Relationship Id="rId46" Type="http://schemas.openxmlformats.org/officeDocument/2006/relationships/slideLayout" Target="../slideLayouts/slideLayout164.xml"/><Relationship Id="rId45" Type="http://schemas.openxmlformats.org/officeDocument/2006/relationships/slideLayout" Target="../slideLayouts/slideLayout163.xml"/><Relationship Id="rId44" Type="http://schemas.openxmlformats.org/officeDocument/2006/relationships/slideLayout" Target="../slideLayouts/slideLayout162.xml"/><Relationship Id="rId43" Type="http://schemas.openxmlformats.org/officeDocument/2006/relationships/slideLayout" Target="../slideLayouts/slideLayout161.xml"/><Relationship Id="rId42" Type="http://schemas.openxmlformats.org/officeDocument/2006/relationships/slideLayout" Target="../slideLayouts/slideLayout160.xml"/><Relationship Id="rId41" Type="http://schemas.openxmlformats.org/officeDocument/2006/relationships/slideLayout" Target="../slideLayouts/slideLayout159.xml"/><Relationship Id="rId40" Type="http://schemas.openxmlformats.org/officeDocument/2006/relationships/slideLayout" Target="../slideLayouts/slideLayout158.xml"/><Relationship Id="rId4" Type="http://schemas.openxmlformats.org/officeDocument/2006/relationships/slideLayout" Target="../slideLayouts/slideLayout122.xml"/><Relationship Id="rId39" Type="http://schemas.openxmlformats.org/officeDocument/2006/relationships/slideLayout" Target="../slideLayouts/slideLayout157.xml"/><Relationship Id="rId38" Type="http://schemas.openxmlformats.org/officeDocument/2006/relationships/slideLayout" Target="../slideLayouts/slideLayout156.xml"/><Relationship Id="rId37" Type="http://schemas.openxmlformats.org/officeDocument/2006/relationships/slideLayout" Target="../slideLayouts/slideLayout155.xml"/><Relationship Id="rId36" Type="http://schemas.openxmlformats.org/officeDocument/2006/relationships/slideLayout" Target="../slideLayouts/slideLayout154.xml"/><Relationship Id="rId35" Type="http://schemas.openxmlformats.org/officeDocument/2006/relationships/slideLayout" Target="../slideLayouts/slideLayout153.xml"/><Relationship Id="rId34" Type="http://schemas.openxmlformats.org/officeDocument/2006/relationships/slideLayout" Target="../slideLayouts/slideLayout152.xml"/><Relationship Id="rId33" Type="http://schemas.openxmlformats.org/officeDocument/2006/relationships/slideLayout" Target="../slideLayouts/slideLayout151.xml"/><Relationship Id="rId32" Type="http://schemas.openxmlformats.org/officeDocument/2006/relationships/slideLayout" Target="../slideLayouts/slideLayout150.xml"/><Relationship Id="rId31" Type="http://schemas.openxmlformats.org/officeDocument/2006/relationships/slideLayout" Target="../slideLayouts/slideLayout149.xml"/><Relationship Id="rId30" Type="http://schemas.openxmlformats.org/officeDocument/2006/relationships/slideLayout" Target="../slideLayouts/slideLayout148.xml"/><Relationship Id="rId3" Type="http://schemas.openxmlformats.org/officeDocument/2006/relationships/slideLayout" Target="../slideLayouts/slideLayout121.xml"/><Relationship Id="rId29" Type="http://schemas.openxmlformats.org/officeDocument/2006/relationships/slideLayout" Target="../slideLayouts/slideLayout147.xml"/><Relationship Id="rId28" Type="http://schemas.openxmlformats.org/officeDocument/2006/relationships/slideLayout" Target="../slideLayouts/slideLayout146.xml"/><Relationship Id="rId27" Type="http://schemas.openxmlformats.org/officeDocument/2006/relationships/slideLayout" Target="../slideLayouts/slideLayout145.xml"/><Relationship Id="rId26" Type="http://schemas.openxmlformats.org/officeDocument/2006/relationships/slideLayout" Target="../slideLayouts/slideLayout144.xml"/><Relationship Id="rId25" Type="http://schemas.openxmlformats.org/officeDocument/2006/relationships/slideLayout" Target="../slideLayouts/slideLayout143.xml"/><Relationship Id="rId24" Type="http://schemas.openxmlformats.org/officeDocument/2006/relationships/slideLayout" Target="../slideLayouts/slideLayout142.xml"/><Relationship Id="rId23" Type="http://schemas.openxmlformats.org/officeDocument/2006/relationships/slideLayout" Target="../slideLayouts/slideLayout141.xml"/><Relationship Id="rId22" Type="http://schemas.openxmlformats.org/officeDocument/2006/relationships/slideLayout" Target="../slideLayouts/slideLayout140.xml"/><Relationship Id="rId21" Type="http://schemas.openxmlformats.org/officeDocument/2006/relationships/slideLayout" Target="../slideLayouts/slideLayout139.xml"/><Relationship Id="rId20" Type="http://schemas.openxmlformats.org/officeDocument/2006/relationships/slideLayout" Target="../slideLayouts/slideLayout138.xml"/><Relationship Id="rId2" Type="http://schemas.openxmlformats.org/officeDocument/2006/relationships/slideLayout" Target="../slideLayouts/slideLayout120.xml"/><Relationship Id="rId19" Type="http://schemas.openxmlformats.org/officeDocument/2006/relationships/slideLayout" Target="../slideLayouts/slideLayout137.xml"/><Relationship Id="rId18" Type="http://schemas.openxmlformats.org/officeDocument/2006/relationships/slideLayout" Target="../slideLayouts/slideLayout136.xml"/><Relationship Id="rId17" Type="http://schemas.openxmlformats.org/officeDocument/2006/relationships/slideLayout" Target="../slideLayouts/slideLayout135.xml"/><Relationship Id="rId16" Type="http://schemas.openxmlformats.org/officeDocument/2006/relationships/slideLayout" Target="../slideLayouts/slideLayout134.xml"/><Relationship Id="rId15" Type="http://schemas.openxmlformats.org/officeDocument/2006/relationships/slideLayout" Target="../slideLayouts/slideLayout133.xml"/><Relationship Id="rId14" Type="http://schemas.openxmlformats.org/officeDocument/2006/relationships/slideLayout" Target="../slideLayouts/slideLayout132.xml"/><Relationship Id="rId13" Type="http://schemas.openxmlformats.org/officeDocument/2006/relationships/slideLayout" Target="../slideLayouts/slideLayout131.xml"/><Relationship Id="rId12" Type="http://schemas.openxmlformats.org/officeDocument/2006/relationships/slideLayout" Target="../slideLayouts/slideLayout130.xml"/><Relationship Id="rId118" Type="http://schemas.openxmlformats.org/officeDocument/2006/relationships/theme" Target="../theme/theme2.xml"/><Relationship Id="rId117" Type="http://schemas.openxmlformats.org/officeDocument/2006/relationships/slideLayout" Target="../slideLayouts/slideLayout235.xml"/><Relationship Id="rId116" Type="http://schemas.openxmlformats.org/officeDocument/2006/relationships/slideLayout" Target="../slideLayouts/slideLayout234.xml"/><Relationship Id="rId115" Type="http://schemas.openxmlformats.org/officeDocument/2006/relationships/slideLayout" Target="../slideLayouts/slideLayout233.xml"/><Relationship Id="rId114" Type="http://schemas.openxmlformats.org/officeDocument/2006/relationships/slideLayout" Target="../slideLayouts/slideLayout232.xml"/><Relationship Id="rId113" Type="http://schemas.openxmlformats.org/officeDocument/2006/relationships/slideLayout" Target="../slideLayouts/slideLayout231.xml"/><Relationship Id="rId112" Type="http://schemas.openxmlformats.org/officeDocument/2006/relationships/slideLayout" Target="../slideLayouts/slideLayout230.xml"/><Relationship Id="rId111" Type="http://schemas.openxmlformats.org/officeDocument/2006/relationships/slideLayout" Target="../slideLayouts/slideLayout229.xml"/><Relationship Id="rId110" Type="http://schemas.openxmlformats.org/officeDocument/2006/relationships/slideLayout" Target="../slideLayouts/slideLayout228.xml"/><Relationship Id="rId11" Type="http://schemas.openxmlformats.org/officeDocument/2006/relationships/slideLayout" Target="../slideLayouts/slideLayout129.xml"/><Relationship Id="rId109" Type="http://schemas.openxmlformats.org/officeDocument/2006/relationships/slideLayout" Target="../slideLayouts/slideLayout227.xml"/><Relationship Id="rId108" Type="http://schemas.openxmlformats.org/officeDocument/2006/relationships/slideLayout" Target="../slideLayouts/slideLayout226.xml"/><Relationship Id="rId107" Type="http://schemas.openxmlformats.org/officeDocument/2006/relationships/slideLayout" Target="../slideLayouts/slideLayout225.xml"/><Relationship Id="rId106" Type="http://schemas.openxmlformats.org/officeDocument/2006/relationships/slideLayout" Target="../slideLayouts/slideLayout224.xml"/><Relationship Id="rId105" Type="http://schemas.openxmlformats.org/officeDocument/2006/relationships/slideLayout" Target="../slideLayouts/slideLayout223.xml"/><Relationship Id="rId104" Type="http://schemas.openxmlformats.org/officeDocument/2006/relationships/slideLayout" Target="../slideLayouts/slideLayout222.xml"/><Relationship Id="rId103" Type="http://schemas.openxmlformats.org/officeDocument/2006/relationships/slideLayout" Target="../slideLayouts/slideLayout221.xml"/><Relationship Id="rId102" Type="http://schemas.openxmlformats.org/officeDocument/2006/relationships/slideLayout" Target="../slideLayouts/slideLayout220.xml"/><Relationship Id="rId101" Type="http://schemas.openxmlformats.org/officeDocument/2006/relationships/slideLayout" Target="../slideLayouts/slideLayout219.xml"/><Relationship Id="rId100" Type="http://schemas.openxmlformats.org/officeDocument/2006/relationships/slideLayout" Target="../slideLayouts/slideLayout218.xml"/><Relationship Id="rId10" Type="http://schemas.openxmlformats.org/officeDocument/2006/relationships/slideLayout" Target="../slideLayouts/slideLayout128.xml"/><Relationship Id="rId1" Type="http://schemas.openxmlformats.org/officeDocument/2006/relationships/slideLayout" Target="../slideLayouts/slideLayout119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4.xml"/><Relationship Id="rId8" Type="http://schemas.openxmlformats.org/officeDocument/2006/relationships/slideLayout" Target="../slideLayouts/slideLayout243.xml"/><Relationship Id="rId7" Type="http://schemas.openxmlformats.org/officeDocument/2006/relationships/slideLayout" Target="../slideLayouts/slideLayout242.xml"/><Relationship Id="rId6" Type="http://schemas.openxmlformats.org/officeDocument/2006/relationships/slideLayout" Target="../slideLayouts/slideLayout241.xml"/><Relationship Id="rId5" Type="http://schemas.openxmlformats.org/officeDocument/2006/relationships/slideLayout" Target="../slideLayouts/slideLayout240.xml"/><Relationship Id="rId4" Type="http://schemas.openxmlformats.org/officeDocument/2006/relationships/slideLayout" Target="../slideLayouts/slideLayout239.xml"/><Relationship Id="rId3" Type="http://schemas.openxmlformats.org/officeDocument/2006/relationships/slideLayout" Target="../slideLayouts/slideLayout238.xml"/><Relationship Id="rId2" Type="http://schemas.openxmlformats.org/officeDocument/2006/relationships/slideLayout" Target="../slideLayouts/slideLayout237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246.xml"/><Relationship Id="rId10" Type="http://schemas.openxmlformats.org/officeDocument/2006/relationships/slideLayout" Target="../slideLayouts/slideLayout245.xml"/><Relationship Id="rId1" Type="http://schemas.openxmlformats.org/officeDocument/2006/relationships/slideLayout" Target="../slideLayouts/slideLayout2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  <p:sldLayoutId id="2147483765" r:id="rId117"/>
    <p:sldLayoutId id="2147483766" r:id="rId1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828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  <p:sldLayoutId id="2147483785" r:id="rId18"/>
    <p:sldLayoutId id="2147483786" r:id="rId19"/>
    <p:sldLayoutId id="2147483787" r:id="rId20"/>
    <p:sldLayoutId id="2147483788" r:id="rId21"/>
    <p:sldLayoutId id="2147483789" r:id="rId22"/>
    <p:sldLayoutId id="2147483790" r:id="rId23"/>
    <p:sldLayoutId id="2147483791" r:id="rId24"/>
    <p:sldLayoutId id="2147483792" r:id="rId25"/>
    <p:sldLayoutId id="2147483793" r:id="rId26"/>
    <p:sldLayoutId id="2147483794" r:id="rId27"/>
    <p:sldLayoutId id="2147483795" r:id="rId28"/>
    <p:sldLayoutId id="2147483796" r:id="rId29"/>
    <p:sldLayoutId id="2147483797" r:id="rId30"/>
    <p:sldLayoutId id="2147483798" r:id="rId31"/>
    <p:sldLayoutId id="2147483799" r:id="rId32"/>
    <p:sldLayoutId id="2147483800" r:id="rId33"/>
    <p:sldLayoutId id="2147483801" r:id="rId34"/>
    <p:sldLayoutId id="2147483802" r:id="rId35"/>
    <p:sldLayoutId id="2147483803" r:id="rId36"/>
    <p:sldLayoutId id="2147483804" r:id="rId37"/>
    <p:sldLayoutId id="2147483805" r:id="rId38"/>
    <p:sldLayoutId id="2147483806" r:id="rId39"/>
    <p:sldLayoutId id="2147483807" r:id="rId40"/>
    <p:sldLayoutId id="2147483808" r:id="rId41"/>
    <p:sldLayoutId id="2147483809" r:id="rId42"/>
    <p:sldLayoutId id="2147483810" r:id="rId43"/>
    <p:sldLayoutId id="2147483811" r:id="rId44"/>
    <p:sldLayoutId id="2147483812" r:id="rId45"/>
    <p:sldLayoutId id="2147483813" r:id="rId46"/>
    <p:sldLayoutId id="2147483814" r:id="rId47"/>
    <p:sldLayoutId id="2147483815" r:id="rId48"/>
    <p:sldLayoutId id="2147483816" r:id="rId49"/>
    <p:sldLayoutId id="2147483817" r:id="rId50"/>
    <p:sldLayoutId id="2147483818" r:id="rId51"/>
    <p:sldLayoutId id="2147483819" r:id="rId52"/>
    <p:sldLayoutId id="2147483820" r:id="rId53"/>
    <p:sldLayoutId id="2147483821" r:id="rId54"/>
    <p:sldLayoutId id="2147483822" r:id="rId55"/>
    <p:sldLayoutId id="2147483823" r:id="rId56"/>
    <p:sldLayoutId id="2147483824" r:id="rId57"/>
    <p:sldLayoutId id="2147483825" r:id="rId58"/>
    <p:sldLayoutId id="2147483826" r:id="rId59"/>
    <p:sldLayoutId id="2147483827" r:id="rId60"/>
    <p:sldLayoutId id="2147483828" r:id="rId61"/>
    <p:sldLayoutId id="2147483829" r:id="rId62"/>
    <p:sldLayoutId id="2147483830" r:id="rId63"/>
    <p:sldLayoutId id="2147483831" r:id="rId64"/>
    <p:sldLayoutId id="2147483832" r:id="rId65"/>
    <p:sldLayoutId id="2147483833" r:id="rId66"/>
    <p:sldLayoutId id="2147483834" r:id="rId67"/>
    <p:sldLayoutId id="2147483835" r:id="rId68"/>
    <p:sldLayoutId id="2147483836" r:id="rId69"/>
    <p:sldLayoutId id="2147483837" r:id="rId70"/>
    <p:sldLayoutId id="2147483838" r:id="rId71"/>
    <p:sldLayoutId id="2147483839" r:id="rId72"/>
    <p:sldLayoutId id="2147483840" r:id="rId73"/>
    <p:sldLayoutId id="2147483841" r:id="rId74"/>
    <p:sldLayoutId id="2147483842" r:id="rId75"/>
    <p:sldLayoutId id="2147483843" r:id="rId76"/>
    <p:sldLayoutId id="2147483844" r:id="rId77"/>
    <p:sldLayoutId id="2147483845" r:id="rId78"/>
    <p:sldLayoutId id="2147483846" r:id="rId79"/>
    <p:sldLayoutId id="2147483847" r:id="rId80"/>
    <p:sldLayoutId id="2147483848" r:id="rId81"/>
    <p:sldLayoutId id="2147483849" r:id="rId82"/>
    <p:sldLayoutId id="2147483850" r:id="rId83"/>
    <p:sldLayoutId id="2147483851" r:id="rId84"/>
    <p:sldLayoutId id="2147483852" r:id="rId85"/>
    <p:sldLayoutId id="2147483853" r:id="rId86"/>
    <p:sldLayoutId id="2147483854" r:id="rId87"/>
    <p:sldLayoutId id="2147483855" r:id="rId88"/>
    <p:sldLayoutId id="2147483856" r:id="rId89"/>
    <p:sldLayoutId id="2147483857" r:id="rId90"/>
    <p:sldLayoutId id="2147483858" r:id="rId91"/>
    <p:sldLayoutId id="2147483859" r:id="rId92"/>
    <p:sldLayoutId id="2147483860" r:id="rId93"/>
    <p:sldLayoutId id="2147483861" r:id="rId94"/>
    <p:sldLayoutId id="2147483862" r:id="rId95"/>
    <p:sldLayoutId id="2147483863" r:id="rId96"/>
    <p:sldLayoutId id="2147483864" r:id="rId97"/>
    <p:sldLayoutId id="2147483865" r:id="rId98"/>
    <p:sldLayoutId id="2147483866" r:id="rId99"/>
    <p:sldLayoutId id="2147483867" r:id="rId100"/>
    <p:sldLayoutId id="2147483868" r:id="rId101"/>
    <p:sldLayoutId id="2147483869" r:id="rId102"/>
    <p:sldLayoutId id="2147483870" r:id="rId103"/>
    <p:sldLayoutId id="2147483871" r:id="rId104"/>
    <p:sldLayoutId id="2147483872" r:id="rId105"/>
    <p:sldLayoutId id="2147483873" r:id="rId106"/>
    <p:sldLayoutId id="2147483874" r:id="rId107"/>
    <p:sldLayoutId id="2147483875" r:id="rId108"/>
    <p:sldLayoutId id="2147483876" r:id="rId109"/>
    <p:sldLayoutId id="2147483877" r:id="rId110"/>
    <p:sldLayoutId id="2147483878" r:id="rId111"/>
    <p:sldLayoutId id="2147483879" r:id="rId112"/>
    <p:sldLayoutId id="2147483880" r:id="rId113"/>
    <p:sldLayoutId id="2147483881" r:id="rId114"/>
    <p:sldLayoutId id="2147483882" r:id="rId115"/>
    <p:sldLayoutId id="2147483883" r:id="rId116"/>
    <p:sldLayoutId id="2147483884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050" y="1245700"/>
            <a:ext cx="7713900" cy="3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L="914400" lvl="1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L="1371600" lvl="2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L="1828800" lvl="3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L="2286000" lvl="4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L="2743200" lvl="5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L="3200400" lvl="6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L="3657600" lvl="7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L="4114800" lvl="8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36.xml"/><Relationship Id="rId1" Type="http://schemas.openxmlformats.org/officeDocument/2006/relationships/image" Target="../media/image3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36.xml"/><Relationship Id="rId1" Type="http://schemas.openxmlformats.org/officeDocument/2006/relationships/image" Target="../media/image3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26"/>
          <p:cNvGrpSpPr/>
          <p:nvPr/>
        </p:nvGrpSpPr>
        <p:grpSpPr>
          <a:xfrm>
            <a:off x="4716039" y="1424420"/>
            <a:ext cx="3715854" cy="2286606"/>
            <a:chOff x="5467825" y="2094550"/>
            <a:chExt cx="2061500" cy="1268575"/>
          </a:xfrm>
        </p:grpSpPr>
        <p:sp>
          <p:nvSpPr>
            <p:cNvPr id="201" name="Google Shape;201;p26"/>
            <p:cNvSpPr/>
            <p:nvPr/>
          </p:nvSpPr>
          <p:spPr>
            <a:xfrm>
              <a:off x="5467825" y="2094550"/>
              <a:ext cx="2061500" cy="1268575"/>
            </a:xfrm>
            <a:custGeom>
              <a:avLst/>
              <a:gdLst/>
              <a:ahLst/>
              <a:cxnLst/>
              <a:rect l="l" t="t" r="r" b="b"/>
              <a:pathLst>
                <a:path w="82460" h="50743" extrusionOk="0">
                  <a:moveTo>
                    <a:pt x="19385" y="1"/>
                  </a:moveTo>
                  <a:cubicBezTo>
                    <a:pt x="17341" y="1"/>
                    <a:pt x="15618" y="550"/>
                    <a:pt x="14182" y="2015"/>
                  </a:cubicBezTo>
                  <a:cubicBezTo>
                    <a:pt x="9797" y="6487"/>
                    <a:pt x="18316" y="15851"/>
                    <a:pt x="8645" y="24788"/>
                  </a:cubicBezTo>
                  <a:cubicBezTo>
                    <a:pt x="1" y="32773"/>
                    <a:pt x="7034" y="48410"/>
                    <a:pt x="14340" y="50742"/>
                  </a:cubicBezTo>
                  <a:lnTo>
                    <a:pt x="55177" y="50742"/>
                  </a:lnTo>
                  <a:lnTo>
                    <a:pt x="66004" y="50665"/>
                  </a:lnTo>
                  <a:cubicBezTo>
                    <a:pt x="82460" y="34600"/>
                    <a:pt x="79416" y="4079"/>
                    <a:pt x="58355" y="4079"/>
                  </a:cubicBezTo>
                  <a:cubicBezTo>
                    <a:pt x="57195" y="4079"/>
                    <a:pt x="55980" y="4171"/>
                    <a:pt x="54710" y="4364"/>
                  </a:cubicBezTo>
                  <a:cubicBezTo>
                    <a:pt x="52095" y="4762"/>
                    <a:pt x="49614" y="4929"/>
                    <a:pt x="47261" y="4929"/>
                  </a:cubicBezTo>
                  <a:cubicBezTo>
                    <a:pt x="34504" y="4929"/>
                    <a:pt x="25507" y="1"/>
                    <a:pt x="19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7030925" y="2165350"/>
              <a:ext cx="315075" cy="259175"/>
            </a:xfrm>
            <a:custGeom>
              <a:avLst/>
              <a:gdLst/>
              <a:ahLst/>
              <a:cxnLst/>
              <a:rect l="l" t="t" r="r" b="b"/>
              <a:pathLst>
                <a:path w="12603" h="10367" extrusionOk="0">
                  <a:moveTo>
                    <a:pt x="153" y="1"/>
                  </a:moveTo>
                  <a:cubicBezTo>
                    <a:pt x="43" y="1"/>
                    <a:pt x="1" y="172"/>
                    <a:pt x="119" y="191"/>
                  </a:cubicBezTo>
                  <a:cubicBezTo>
                    <a:pt x="5663" y="1104"/>
                    <a:pt x="10437" y="5028"/>
                    <a:pt x="12387" y="10300"/>
                  </a:cubicBezTo>
                  <a:cubicBezTo>
                    <a:pt x="12404" y="10346"/>
                    <a:pt x="12444" y="10366"/>
                    <a:pt x="12483" y="10366"/>
                  </a:cubicBezTo>
                  <a:cubicBezTo>
                    <a:pt x="12544" y="10366"/>
                    <a:pt x="12603" y="10319"/>
                    <a:pt x="12576" y="10248"/>
                  </a:cubicBezTo>
                  <a:cubicBezTo>
                    <a:pt x="10602" y="4914"/>
                    <a:pt x="5786" y="927"/>
                    <a:pt x="171" y="3"/>
                  </a:cubicBezTo>
                  <a:cubicBezTo>
                    <a:pt x="165" y="1"/>
                    <a:pt x="159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5691900" y="2431450"/>
              <a:ext cx="94600" cy="233775"/>
            </a:xfrm>
            <a:custGeom>
              <a:avLst/>
              <a:gdLst/>
              <a:ahLst/>
              <a:cxnLst/>
              <a:rect l="l" t="t" r="r" b="b"/>
              <a:pathLst>
                <a:path w="3784" h="9351" extrusionOk="0">
                  <a:moveTo>
                    <a:pt x="3649" y="0"/>
                  </a:moveTo>
                  <a:cubicBezTo>
                    <a:pt x="3600" y="0"/>
                    <a:pt x="3552" y="32"/>
                    <a:pt x="3553" y="95"/>
                  </a:cubicBezTo>
                  <a:cubicBezTo>
                    <a:pt x="3586" y="3470"/>
                    <a:pt x="2350" y="6695"/>
                    <a:pt x="66" y="9181"/>
                  </a:cubicBezTo>
                  <a:cubicBezTo>
                    <a:pt x="0" y="9252"/>
                    <a:pt x="66" y="9350"/>
                    <a:pt x="139" y="9350"/>
                  </a:cubicBezTo>
                  <a:cubicBezTo>
                    <a:pt x="161" y="9350"/>
                    <a:pt x="183" y="9341"/>
                    <a:pt x="203" y="9320"/>
                  </a:cubicBezTo>
                  <a:cubicBezTo>
                    <a:pt x="2523" y="6796"/>
                    <a:pt x="3783" y="3521"/>
                    <a:pt x="3748" y="95"/>
                  </a:cubicBezTo>
                  <a:cubicBezTo>
                    <a:pt x="3748" y="32"/>
                    <a:pt x="3698" y="0"/>
                    <a:pt x="36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7190675" y="3091725"/>
              <a:ext cx="138250" cy="226575"/>
            </a:xfrm>
            <a:custGeom>
              <a:avLst/>
              <a:gdLst/>
              <a:ahLst/>
              <a:cxnLst/>
              <a:rect l="l" t="t" r="r" b="b"/>
              <a:pathLst>
                <a:path w="5530" h="9063" extrusionOk="0">
                  <a:moveTo>
                    <a:pt x="5411" y="1"/>
                  </a:moveTo>
                  <a:cubicBezTo>
                    <a:pt x="5371" y="1"/>
                    <a:pt x="5332" y="21"/>
                    <a:pt x="5316" y="68"/>
                  </a:cubicBezTo>
                  <a:cubicBezTo>
                    <a:pt x="4186" y="3351"/>
                    <a:pt x="2411" y="6332"/>
                    <a:pt x="66" y="8894"/>
                  </a:cubicBezTo>
                  <a:cubicBezTo>
                    <a:pt x="0" y="8965"/>
                    <a:pt x="65" y="9063"/>
                    <a:pt x="138" y="9063"/>
                  </a:cubicBezTo>
                  <a:cubicBezTo>
                    <a:pt x="160" y="9063"/>
                    <a:pt x="183" y="9053"/>
                    <a:pt x="203" y="9031"/>
                  </a:cubicBezTo>
                  <a:cubicBezTo>
                    <a:pt x="2570" y="6448"/>
                    <a:pt x="4364" y="3434"/>
                    <a:pt x="5504" y="121"/>
                  </a:cubicBezTo>
                  <a:cubicBezTo>
                    <a:pt x="5529" y="48"/>
                    <a:pt x="5470" y="1"/>
                    <a:pt x="54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05" name="Google Shape;205;p26"/>
          <p:cNvSpPr txBox="1">
            <a:spLocks noGrp="1"/>
          </p:cNvSpPr>
          <p:nvPr>
            <p:ph type="ctrTitle"/>
          </p:nvPr>
        </p:nvSpPr>
        <p:spPr>
          <a:xfrm>
            <a:off x="916735" y="1969671"/>
            <a:ext cx="4293886" cy="13250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 b="1" dirty="0" smtClean="0">
                <a:latin typeface="Times New Roman" panose="02020603050405020304" charset="0"/>
                <a:cs typeface="Times New Roman" panose="02020603050405020304" charset="0"/>
              </a:rPr>
              <a:t>“News Media Application</a:t>
            </a:r>
            <a:r>
              <a:rPr lang="en-GB" sz="1800" b="1" dirty="0" smtClean="0">
                <a:latin typeface="Times New Roman" panose="02020603050405020304" charset="0"/>
                <a:cs typeface="Times New Roman" panose="02020603050405020304" charset="0"/>
              </a:rPr>
              <a:t> ”</a:t>
            </a:r>
            <a:br>
              <a:rPr lang="en-GB" sz="1800" b="1" dirty="0" smtClean="0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GB" sz="1800" b="1" dirty="0" smtClean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GB" sz="1800" b="1" dirty="0" smtClean="0">
                <a:latin typeface="Times New Roman" panose="02020603050405020304" charset="0"/>
                <a:cs typeface="Times New Roman" panose="02020603050405020304" charset="0"/>
              </a:rPr>
              <a:t>Task - </a:t>
            </a:r>
            <a:r>
              <a:rPr lang="en-US" altLang="en-GB" sz="1800" b="1" dirty="0" smtClean="0">
                <a:latin typeface="Times New Roman" panose="02020603050405020304" charset="0"/>
                <a:cs typeface="Times New Roman" panose="02020603050405020304" charset="0"/>
              </a:rPr>
              <a:t>4</a:t>
            </a:r>
            <a:endParaRPr lang="en-US" altLang="en-GB" sz="1800" b="1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66" name="Google Shape;366;p26"/>
          <p:cNvSpPr/>
          <p:nvPr/>
        </p:nvSpPr>
        <p:spPr>
          <a:xfrm>
            <a:off x="4178682" y="1367400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7" name="Google Shape;367;p26"/>
          <p:cNvSpPr/>
          <p:nvPr/>
        </p:nvSpPr>
        <p:spPr>
          <a:xfrm>
            <a:off x="844853" y="3585178"/>
            <a:ext cx="184302" cy="180319"/>
          </a:xfrm>
          <a:custGeom>
            <a:avLst/>
            <a:gdLst/>
            <a:ahLst/>
            <a:cxnLst/>
            <a:rect l="l" t="t" r="r" b="b"/>
            <a:pathLst>
              <a:path w="5122" h="5012" extrusionOk="0">
                <a:moveTo>
                  <a:pt x="2561" y="1493"/>
                </a:moveTo>
                <a:cubicBezTo>
                  <a:pt x="3137" y="1493"/>
                  <a:pt x="3607" y="1962"/>
                  <a:pt x="3607" y="2540"/>
                </a:cubicBezTo>
                <a:cubicBezTo>
                  <a:pt x="3607" y="3117"/>
                  <a:pt x="3137" y="3586"/>
                  <a:pt x="2561" y="3586"/>
                </a:cubicBezTo>
                <a:cubicBezTo>
                  <a:pt x="1984" y="3586"/>
                  <a:pt x="1515" y="3117"/>
                  <a:pt x="1515" y="2540"/>
                </a:cubicBezTo>
                <a:cubicBezTo>
                  <a:pt x="1515" y="1962"/>
                  <a:pt x="1984" y="1493"/>
                  <a:pt x="2561" y="1493"/>
                </a:cubicBezTo>
                <a:close/>
                <a:moveTo>
                  <a:pt x="2009" y="1"/>
                </a:moveTo>
                <a:lnTo>
                  <a:pt x="2009" y="822"/>
                </a:lnTo>
                <a:cubicBezTo>
                  <a:pt x="1834" y="879"/>
                  <a:pt x="1670" y="961"/>
                  <a:pt x="1522" y="1066"/>
                </a:cubicBezTo>
                <a:lnTo>
                  <a:pt x="861" y="586"/>
                </a:lnTo>
                <a:lnTo>
                  <a:pt x="212" y="1478"/>
                </a:lnTo>
                <a:lnTo>
                  <a:pt x="857" y="1946"/>
                </a:lnTo>
                <a:cubicBezTo>
                  <a:pt x="805" y="2094"/>
                  <a:pt x="773" y="2251"/>
                  <a:pt x="761" y="2413"/>
                </a:cubicBezTo>
                <a:lnTo>
                  <a:pt x="1" y="2617"/>
                </a:lnTo>
                <a:lnTo>
                  <a:pt x="288" y="3683"/>
                </a:lnTo>
                <a:lnTo>
                  <a:pt x="1024" y="3485"/>
                </a:lnTo>
                <a:cubicBezTo>
                  <a:pt x="1114" y="3630"/>
                  <a:pt x="1222" y="3760"/>
                  <a:pt x="1347" y="3873"/>
                </a:cubicBezTo>
                <a:lnTo>
                  <a:pt x="1040" y="4563"/>
                </a:lnTo>
                <a:lnTo>
                  <a:pt x="2048" y="5012"/>
                </a:lnTo>
                <a:lnTo>
                  <a:pt x="2351" y="4332"/>
                </a:lnTo>
                <a:cubicBezTo>
                  <a:pt x="2420" y="4340"/>
                  <a:pt x="2490" y="4344"/>
                  <a:pt x="2561" y="4344"/>
                </a:cubicBezTo>
                <a:cubicBezTo>
                  <a:pt x="2665" y="4344"/>
                  <a:pt x="2766" y="4335"/>
                  <a:pt x="2866" y="4318"/>
                </a:cubicBezTo>
                <a:lnTo>
                  <a:pt x="3205" y="4981"/>
                </a:lnTo>
                <a:lnTo>
                  <a:pt x="4189" y="4480"/>
                </a:lnTo>
                <a:lnTo>
                  <a:pt x="3844" y="3807"/>
                </a:lnTo>
                <a:cubicBezTo>
                  <a:pt x="3963" y="3688"/>
                  <a:pt x="4064" y="3552"/>
                  <a:pt x="4146" y="3404"/>
                </a:cubicBezTo>
                <a:lnTo>
                  <a:pt x="4893" y="3562"/>
                </a:lnTo>
                <a:lnTo>
                  <a:pt x="5122" y="2482"/>
                </a:lnTo>
                <a:lnTo>
                  <a:pt x="4351" y="2319"/>
                </a:lnTo>
                <a:cubicBezTo>
                  <a:pt x="4331" y="2158"/>
                  <a:pt x="4290" y="2004"/>
                  <a:pt x="4233" y="1859"/>
                </a:cubicBezTo>
                <a:lnTo>
                  <a:pt x="4853" y="1357"/>
                </a:lnTo>
                <a:lnTo>
                  <a:pt x="4157" y="499"/>
                </a:lnTo>
                <a:lnTo>
                  <a:pt x="3523" y="1013"/>
                </a:lnTo>
                <a:cubicBezTo>
                  <a:pt x="3395" y="934"/>
                  <a:pt x="3258" y="869"/>
                  <a:pt x="3113" y="822"/>
                </a:cubicBezTo>
                <a:lnTo>
                  <a:pt x="31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8" name="Google Shape;368;p26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9" name="Google Shape;369;p26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3" name="Google Shape;205;p26"/>
          <p:cNvSpPr txBox="1"/>
          <p:nvPr/>
        </p:nvSpPr>
        <p:spPr>
          <a:xfrm>
            <a:off x="7528740" y="260736"/>
            <a:ext cx="1390285" cy="75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 defTabSz="914400" eaLnBrk="1" fontAlgn="auto" latinLnBrk="0" hangingPunct="1">
              <a:lnSpc>
                <a:spcPct val="115000"/>
              </a:lnSpc>
              <a:buClr>
                <a:schemeClr val="dk1"/>
              </a:buClr>
              <a:buSzPts val="5200"/>
              <a:buFont typeface="Poppins Black" panose="00000A00000000000000"/>
              <a:buNone/>
              <a:defRPr/>
            </a:pPr>
            <a:r>
              <a:rPr kumimoji="0" lang="en-US" sz="1600" kern="0" cap="none" spc="0" normalizeH="0" baseline="0" noProof="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charset="0"/>
                <a:ea typeface="Poppins Black" panose="00000A00000000000000"/>
                <a:cs typeface="Times New Roman" panose="02020603050405020304" charset="0"/>
                <a:sym typeface="Poppins Black" panose="00000A00000000000000"/>
              </a:rPr>
              <a:t>SUNSTONE</a:t>
            </a:r>
            <a:endParaRPr kumimoji="0" lang="en-US" sz="1600" kern="0" cap="none" spc="0" normalizeH="0" baseline="0" noProof="0" dirty="0">
              <a:solidFill>
                <a:schemeClr val="accent5">
                  <a:lumMod val="50000"/>
                </a:schemeClr>
              </a:solidFill>
              <a:latin typeface="Times New Roman" panose="02020603050405020304" charset="0"/>
              <a:ea typeface="Poppins Black" panose="00000A00000000000000"/>
              <a:cs typeface="Times New Roman" panose="02020603050405020304" charset="0"/>
              <a:sym typeface="Poppins Black" panose="00000A00000000000000"/>
            </a:endParaRPr>
          </a:p>
        </p:txBody>
      </p:sp>
      <p:cxnSp>
        <p:nvCxnSpPr>
          <p:cNvPr id="180" name="Straight Connector 179"/>
          <p:cNvCxnSpPr/>
          <p:nvPr/>
        </p:nvCxnSpPr>
        <p:spPr>
          <a:xfrm>
            <a:off x="994229" y="2423886"/>
            <a:ext cx="164011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4862830" y="1367155"/>
            <a:ext cx="3238500" cy="28454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6"/>
          <p:cNvSpPr/>
          <p:nvPr/>
        </p:nvSpPr>
        <p:spPr>
          <a:xfrm>
            <a:off x="844853" y="3585178"/>
            <a:ext cx="184302" cy="180319"/>
          </a:xfrm>
          <a:custGeom>
            <a:avLst/>
            <a:gdLst/>
            <a:ahLst/>
            <a:cxnLst/>
            <a:rect l="l" t="t" r="r" b="b"/>
            <a:pathLst>
              <a:path w="5122" h="5012" extrusionOk="0">
                <a:moveTo>
                  <a:pt x="2561" y="1493"/>
                </a:moveTo>
                <a:cubicBezTo>
                  <a:pt x="3137" y="1493"/>
                  <a:pt x="3607" y="1962"/>
                  <a:pt x="3607" y="2540"/>
                </a:cubicBezTo>
                <a:cubicBezTo>
                  <a:pt x="3607" y="3117"/>
                  <a:pt x="3137" y="3586"/>
                  <a:pt x="2561" y="3586"/>
                </a:cubicBezTo>
                <a:cubicBezTo>
                  <a:pt x="1984" y="3586"/>
                  <a:pt x="1515" y="3117"/>
                  <a:pt x="1515" y="2540"/>
                </a:cubicBezTo>
                <a:cubicBezTo>
                  <a:pt x="1515" y="1962"/>
                  <a:pt x="1984" y="1493"/>
                  <a:pt x="2561" y="1493"/>
                </a:cubicBezTo>
                <a:close/>
                <a:moveTo>
                  <a:pt x="2009" y="1"/>
                </a:moveTo>
                <a:lnTo>
                  <a:pt x="2009" y="822"/>
                </a:lnTo>
                <a:cubicBezTo>
                  <a:pt x="1834" y="879"/>
                  <a:pt x="1670" y="961"/>
                  <a:pt x="1522" y="1066"/>
                </a:cubicBezTo>
                <a:lnTo>
                  <a:pt x="861" y="586"/>
                </a:lnTo>
                <a:lnTo>
                  <a:pt x="212" y="1478"/>
                </a:lnTo>
                <a:lnTo>
                  <a:pt x="857" y="1946"/>
                </a:lnTo>
                <a:cubicBezTo>
                  <a:pt x="805" y="2094"/>
                  <a:pt x="773" y="2251"/>
                  <a:pt x="761" y="2413"/>
                </a:cubicBezTo>
                <a:lnTo>
                  <a:pt x="1" y="2617"/>
                </a:lnTo>
                <a:lnTo>
                  <a:pt x="288" y="3683"/>
                </a:lnTo>
                <a:lnTo>
                  <a:pt x="1024" y="3485"/>
                </a:lnTo>
                <a:cubicBezTo>
                  <a:pt x="1114" y="3630"/>
                  <a:pt x="1222" y="3760"/>
                  <a:pt x="1347" y="3873"/>
                </a:cubicBezTo>
                <a:lnTo>
                  <a:pt x="1040" y="4563"/>
                </a:lnTo>
                <a:lnTo>
                  <a:pt x="2048" y="5012"/>
                </a:lnTo>
                <a:lnTo>
                  <a:pt x="2351" y="4332"/>
                </a:lnTo>
                <a:cubicBezTo>
                  <a:pt x="2420" y="4340"/>
                  <a:pt x="2490" y="4344"/>
                  <a:pt x="2561" y="4344"/>
                </a:cubicBezTo>
                <a:cubicBezTo>
                  <a:pt x="2665" y="4344"/>
                  <a:pt x="2766" y="4335"/>
                  <a:pt x="2866" y="4318"/>
                </a:cubicBezTo>
                <a:lnTo>
                  <a:pt x="3205" y="4981"/>
                </a:lnTo>
                <a:lnTo>
                  <a:pt x="4189" y="4480"/>
                </a:lnTo>
                <a:lnTo>
                  <a:pt x="3844" y="3807"/>
                </a:lnTo>
                <a:cubicBezTo>
                  <a:pt x="3963" y="3688"/>
                  <a:pt x="4064" y="3552"/>
                  <a:pt x="4146" y="3404"/>
                </a:cubicBezTo>
                <a:lnTo>
                  <a:pt x="4893" y="3562"/>
                </a:lnTo>
                <a:lnTo>
                  <a:pt x="5122" y="2482"/>
                </a:lnTo>
                <a:lnTo>
                  <a:pt x="4351" y="2319"/>
                </a:lnTo>
                <a:cubicBezTo>
                  <a:pt x="4331" y="2158"/>
                  <a:pt x="4290" y="2004"/>
                  <a:pt x="4233" y="1859"/>
                </a:cubicBezTo>
                <a:lnTo>
                  <a:pt x="4853" y="1357"/>
                </a:lnTo>
                <a:lnTo>
                  <a:pt x="4157" y="499"/>
                </a:lnTo>
                <a:lnTo>
                  <a:pt x="3523" y="1013"/>
                </a:lnTo>
                <a:cubicBezTo>
                  <a:pt x="3395" y="934"/>
                  <a:pt x="3258" y="869"/>
                  <a:pt x="3113" y="822"/>
                </a:cubicBezTo>
                <a:lnTo>
                  <a:pt x="31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8" name="Google Shape;368;p26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9" name="Google Shape;369;p26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3" name="Google Shape;205;p26"/>
          <p:cNvSpPr txBox="1"/>
          <p:nvPr/>
        </p:nvSpPr>
        <p:spPr>
          <a:xfrm>
            <a:off x="7528740" y="260736"/>
            <a:ext cx="1390285" cy="75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 defTabSz="914400" eaLnBrk="1" fontAlgn="auto" latinLnBrk="0" hangingPunct="1">
              <a:lnSpc>
                <a:spcPct val="115000"/>
              </a:lnSpc>
              <a:buClr>
                <a:schemeClr val="dk1"/>
              </a:buClr>
              <a:buSzPts val="5200"/>
              <a:buFont typeface="Poppins Black" panose="00000A00000000000000"/>
              <a:buNone/>
              <a:defRPr/>
            </a:pPr>
            <a:r>
              <a:rPr kumimoji="0" lang="en-US" sz="1600" kern="0" cap="none" spc="0" normalizeH="0" baseline="0" noProof="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charset="0"/>
                <a:ea typeface="Poppins Black" panose="00000A00000000000000"/>
                <a:cs typeface="Times New Roman" panose="02020603050405020304" charset="0"/>
                <a:sym typeface="Poppins Black" panose="00000A00000000000000"/>
              </a:rPr>
              <a:t>SUNSTONE</a:t>
            </a:r>
            <a:endParaRPr kumimoji="0" lang="en-US" sz="1600" kern="0" cap="none" spc="0" normalizeH="0" baseline="0" noProof="0" dirty="0">
              <a:solidFill>
                <a:schemeClr val="accent5">
                  <a:lumMod val="50000"/>
                </a:schemeClr>
              </a:solidFill>
              <a:latin typeface="Times New Roman" panose="02020603050405020304" charset="0"/>
              <a:ea typeface="Poppins Black" panose="00000A00000000000000"/>
              <a:cs typeface="Times New Roman" panose="02020603050405020304" charset="0"/>
              <a:sym typeface="Poppins Black" panose="00000A0000000000000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6228" y="537028"/>
            <a:ext cx="526142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anose="02020603050405020304" charset="0"/>
                <a:cs typeface="Times New Roman" panose="02020603050405020304" charset="0"/>
              </a:rPr>
              <a:t>Project Name : </a:t>
            </a:r>
            <a:r>
              <a:rPr lang="en-GB" sz="1600" b="1" dirty="0" smtClean="0">
                <a:latin typeface="Times New Roman" panose="02020603050405020304" charset="0"/>
                <a:cs typeface="Times New Roman" panose="02020603050405020304" charset="0"/>
              </a:rPr>
              <a:t>“ </a:t>
            </a:r>
            <a:r>
              <a:rPr lang="en-US" altLang="en-GB" sz="1600" b="1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News Media Application</a:t>
            </a:r>
            <a:r>
              <a:rPr lang="en-GB" sz="1600" b="1" dirty="0" smtClean="0">
                <a:latin typeface="Times New Roman" panose="02020603050405020304" charset="0"/>
                <a:cs typeface="Times New Roman" panose="02020603050405020304" charset="0"/>
              </a:rPr>
              <a:t> ”</a:t>
            </a:r>
            <a:endParaRPr lang="en-US" sz="16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8971" y="878114"/>
            <a:ext cx="7460343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1200" dirty="0" smtClean="0">
                <a:latin typeface="Times New Roman" panose="02020603050405020304" charset="0"/>
                <a:cs typeface="Times New Roman" panose="02020603050405020304" charset="0"/>
              </a:rPr>
              <a:t> In today's fast-paced digital age, staying informed is essential. Our News Media Application is designed to revolutionize the way users access and consume news. With a user-friendly interface, real-time updates, personalized content recommendations, and a seamless multimedia experience, our application aims to cater to the diverse information needs of users, fostering informed citizenship and promoting media literacy. </a:t>
            </a:r>
            <a:endParaRPr lang="en-US" sz="1200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51543" y="1686377"/>
          <a:ext cx="5021943" cy="262073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4689"/>
                <a:gridCol w="1856282"/>
                <a:gridCol w="1824346"/>
                <a:gridCol w="686626"/>
              </a:tblGrid>
              <a:tr h="4261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S.NO</a:t>
                      </a:r>
                      <a:endParaRPr lang="en-US" sz="1200" dirty="0" smtClean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LMS Username</a:t>
                      </a:r>
                      <a:endParaRPr lang="en-US" sz="1200" dirty="0" smtClean="0">
                        <a:solidFill>
                          <a:schemeClr val="accent6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Name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Batch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426176"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@Ajay0678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Irudhayaajay</a:t>
                      </a:r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12</a:t>
                      </a:r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426176"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0" u="none" strike="noStrike" cap="none" dirty="0" smtClean="0">
                        <a:solidFill>
                          <a:schemeClr val="dk1"/>
                        </a:solidFill>
                        <a:latin typeface="Times New Roman" panose="02020603050405020304" charset="0"/>
                        <a:ea typeface="+mn-ea"/>
                        <a:cs typeface="Times New Roman" panose="02020603050405020304" charset="0"/>
                        <a:sym typeface="Arial" panose="020B0604020202020204"/>
                      </a:endParaRPr>
                    </a:p>
                    <a:p>
                      <a:pPr algn="ctr"/>
                      <a:r>
                        <a:rPr lang="en-US" sz="1200" b="0" i="0" u="none" strike="noStrike" cap="none" dirty="0" smtClean="0">
                          <a:solidFill>
                            <a:schemeClr val="dk1"/>
                          </a:solidFill>
                          <a:latin typeface="Times New Roman" panose="02020603050405020304" charset="0"/>
                          <a:ea typeface="+mn-ea"/>
                          <a:cs typeface="Times New Roman" panose="02020603050405020304" charset="0"/>
                          <a:sym typeface="Arial" panose="020B0604020202020204"/>
                        </a:rPr>
                        <a:t>@KuralSNT</a:t>
                      </a:r>
                      <a:endParaRPr lang="en-US" sz="1200" b="0" i="0" u="none" strike="noStrike" cap="none" dirty="0" smtClean="0">
                        <a:solidFill>
                          <a:schemeClr val="dk1"/>
                        </a:solidFill>
                        <a:latin typeface="Times New Roman" panose="02020603050405020304" charset="0"/>
                        <a:ea typeface="+mn-ea"/>
                        <a:cs typeface="Times New Roman" panose="02020603050405020304" charset="0"/>
                        <a:sym typeface="Arial" panose="020B0604020202020204"/>
                      </a:endParaRPr>
                    </a:p>
                    <a:p>
                      <a:pPr algn="ctr"/>
                      <a:endParaRPr lang="en-US" sz="1200" b="0" i="0" u="none" strike="noStrike" cap="none" dirty="0" smtClean="0">
                        <a:solidFill>
                          <a:schemeClr val="dk1"/>
                        </a:solidFill>
                        <a:latin typeface="Times New Roman" panose="02020603050405020304" charset="0"/>
                        <a:ea typeface="+mn-ea"/>
                        <a:cs typeface="Times New Roman" panose="02020603050405020304" charset="0"/>
                        <a:sym typeface="Arial" panose="020B0604020202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Kuralarasan</a:t>
                      </a:r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12</a:t>
                      </a:r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426176"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@ajayb141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Ajay</a:t>
                      </a:r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12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426176"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@cleverGokul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Gokul</a:t>
                      </a:r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12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1" name="Picture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5673090" y="1746250"/>
            <a:ext cx="2999105" cy="23780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68" name="Shape 3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9" name="Google Shape;3669;g1f5d965ad35_0_1833"/>
          <p:cNvSpPr txBox="1"/>
          <p:nvPr>
            <p:ph type="body" idx="1"/>
          </p:nvPr>
        </p:nvSpPr>
        <p:spPr>
          <a:xfrm>
            <a:off x="445775" y="615099"/>
            <a:ext cx="6891900" cy="21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200">
                <a:solidFill>
                  <a:srgbClr val="0B539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Integrate the APIs to frontend to ensure the dynamic feature of website</a:t>
            </a:r>
            <a:endParaRPr sz="1200">
              <a:solidFill>
                <a:srgbClr val="0B539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1750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Point base api to the severs base url 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Design api calls for each element 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Handle errors in the output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Render output of apis to different low level components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Secure content of post apis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0" name="Google Shape;3670;g1f5d965ad35_0_1833"/>
          <p:cNvSpPr txBox="1"/>
          <p:nvPr/>
        </p:nvSpPr>
        <p:spPr>
          <a:xfrm>
            <a:off x="445773" y="237125"/>
            <a:ext cx="41841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u="none" strike="noStrike" cap="none">
                <a:solidFill>
                  <a:srgbClr val="0B5394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Task 4 : </a:t>
            </a:r>
            <a:r>
              <a:rPr lang="en-US" sz="1800">
                <a:solidFill>
                  <a:srgbClr val="0B5394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Dynamic Frontend</a:t>
            </a:r>
            <a:endParaRPr sz="1800">
              <a:solidFill>
                <a:srgbClr val="0B5394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3671" name="Google Shape;3671;g1f5d965ad35_0_1833"/>
          <p:cNvSpPr txBox="1"/>
          <p:nvPr/>
        </p:nvSpPr>
        <p:spPr>
          <a:xfrm>
            <a:off x="489450" y="2703613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100% Completion of the above tasks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2" name="Google Shape;3672;g1f5d965ad35_0_1833"/>
          <p:cNvSpPr txBox="1"/>
          <p:nvPr/>
        </p:nvSpPr>
        <p:spPr>
          <a:xfrm>
            <a:off x="489450" y="2385028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rgbClr val="0B539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Evaluation Metric:</a:t>
            </a:r>
            <a:endParaRPr sz="1200" i="0" u="none" strike="noStrike" cap="none">
              <a:solidFill>
                <a:srgbClr val="0B539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673" name="Google Shape;3673;g1f5d965ad35_0_1833"/>
          <p:cNvSpPr txBox="1"/>
          <p:nvPr/>
        </p:nvSpPr>
        <p:spPr>
          <a:xfrm>
            <a:off x="489450" y="3641971"/>
            <a:ext cx="7048500" cy="9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Developing complicated UI using HTML components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Using props drilling and context to pass variables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Getting familiar with different type of api calls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Handling different input data</a:t>
            </a:r>
            <a:endParaRPr sz="11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4" name="Google Shape;3674;g1f5d965ad35_0_1833"/>
          <p:cNvSpPr txBox="1"/>
          <p:nvPr/>
        </p:nvSpPr>
        <p:spPr>
          <a:xfrm>
            <a:off x="445780" y="3245789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C88C32"/>
                </a:solidFill>
                <a:latin typeface="EB Garamond"/>
                <a:ea typeface="EB Garamond"/>
                <a:cs typeface="EB Garamond"/>
                <a:sym typeface="EB Garamond"/>
              </a:rPr>
              <a:t>Learning outcome</a:t>
            </a:r>
            <a:endParaRPr sz="1800"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-384175" y="1759585"/>
            <a:ext cx="304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78" name="Shape 3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9" name="Google Shape;3679;g2139e008f02_0_0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Step-Wise Description</a:t>
            </a:r>
            <a:endParaRPr sz="1800" b="1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3680" name="Google Shape;3680;g2139e008f02_0_0"/>
          <p:cNvPicPr preferRelativeResize="0"/>
          <p:nvPr/>
        </p:nvPicPr>
        <p:blipFill rotWithShape="1">
          <a:blip r:embed="rId1"/>
          <a:srcRect l="-65210" t="3320" r="65210" b="-332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1" name="Google Shape;3681;g2139e008f02_0_0"/>
          <p:cNvSpPr txBox="1"/>
          <p:nvPr/>
        </p:nvSpPr>
        <p:spPr>
          <a:xfrm>
            <a:off x="446405" y="237490"/>
            <a:ext cx="8601710" cy="4791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lang="en-US" sz="1800" b="1" i="0" u="none" strike="noStrike" cap="none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</a:pPr>
            <a:r>
              <a:rPr lang="en-US" sz="1600"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Project Analysis</a:t>
            </a:r>
            <a:endParaRPr lang="en-US" sz="1600" i="0" u="none" strike="noStrike" cap="none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</a:pPr>
            <a:r>
              <a:rPr lang="en-US" sz="1600"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Technology Stack</a:t>
            </a:r>
            <a:endParaRPr lang="en-US" sz="1600" i="0" u="none" strike="noStrike" cap="none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</a:pPr>
            <a:r>
              <a:rPr lang="en-US" sz="1600"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Technology Stack</a:t>
            </a:r>
            <a:endParaRPr lang="en-US" sz="1600" i="0" u="none" strike="noStrike" cap="none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</a:pPr>
            <a:r>
              <a:rPr lang="en-US" sz="1600"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Development</a:t>
            </a:r>
            <a:endParaRPr lang="en-US" sz="1600" i="0" u="none" strike="noStrike" cap="none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</a:pPr>
            <a:r>
              <a:rPr lang="en-US" sz="1600"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 Data Integration</a:t>
            </a:r>
            <a:endParaRPr lang="en-US" sz="1600" i="0" u="none" strike="noStrike" cap="none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</a:pPr>
            <a:r>
              <a:rPr lang="en-US" sz="1600"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Testing and Optimization</a:t>
            </a:r>
            <a:endParaRPr lang="en-US" sz="1600" i="0" u="none" strike="noStrike" cap="none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</a:pPr>
            <a:r>
              <a:rPr lang="en-US" sz="1600"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Deployment and Scalability</a:t>
            </a:r>
            <a:endParaRPr lang="en-US" sz="1600" i="0" u="none" strike="noStrike" cap="none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</a:pPr>
            <a:r>
              <a:rPr lang="en-US" sz="1600"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User Engagement and Feedback Loop</a:t>
            </a:r>
            <a:endParaRPr lang="en-US" sz="1600" i="0" u="none" strike="noStrike" cap="none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lang="en-US" sz="1800" b="1" i="0" u="none" strike="noStrike" cap="none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Summary of your task</a:t>
            </a:r>
            <a:endParaRPr lang="en-US" sz="1800" b="1" i="0" u="none" strike="noStrike" cap="none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q"/>
            </a:pPr>
            <a:r>
              <a:rPr lang="en-US"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Creating a dynamic frontend for a news media application involves careful planning, selection of the appropriate technology stack, dynamic UI design, coding, real-time data integration, testing, and deployment on scalable infrastructure. </a:t>
            </a:r>
            <a:endParaRPr lang="en-US" i="0" u="none" strike="noStrike" cap="none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q"/>
            </a:pPr>
            <a:r>
              <a:rPr lang="en-US"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The goal is to offer users a captivating and seamless experience, with real-time news updates and interactive features that keep them engaged and informed. </a:t>
            </a:r>
            <a:endParaRPr lang="en-US" i="0" u="none" strike="noStrike" cap="none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q"/>
            </a:pPr>
            <a:r>
              <a:rPr lang="en-US"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Regular feedback collection and continuous improvement are key to maintaining the dynamic frontend's relevance and functionality.</a:t>
            </a:r>
            <a:endParaRPr lang="en-US" b="1" i="0" u="none" strike="noStrike" cap="none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1" i="0" u="none" strike="noStrike" cap="none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85" name="Shape 3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" name="Google Shape;3686;g1f5d965ad35_0_3666"/>
          <p:cNvSpPr txBox="1"/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Check-List</a:t>
            </a:r>
            <a:endParaRPr sz="18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7" name="Google Shape;3687;g1f5d965ad35_0_3666"/>
          <p:cNvSpPr txBox="1"/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Design Schema for data to be stored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8" name="Google Shape;3688;g1f5d965ad35_0_3666"/>
          <p:cNvSpPr txBox="1"/>
          <p:nvPr>
            <p:ph type="body" idx="3"/>
          </p:nvPr>
        </p:nvSpPr>
        <p:spPr>
          <a:xfrm>
            <a:off x="318626" y="2188625"/>
            <a:ext cx="20301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mongodb server on localhost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9" name="Google Shape;3689;g1f5d965ad35_0_3666"/>
          <p:cNvSpPr txBox="1"/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dummy data with schema in mongodb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0" name="Google Shape;3690;g1f5d965ad35_0_3666"/>
          <p:cNvSpPr txBox="1"/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Run some test queries to test the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1" name="Google Shape;3691;g1f5d965ad35_0_3666"/>
          <p:cNvSpPr txBox="1"/>
          <p:nvPr>
            <p:ph type="body" idx="6"/>
          </p:nvPr>
        </p:nvSpPr>
        <p:spPr>
          <a:xfrm>
            <a:off x="6615525" y="96110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Point all routes with a appropriate controllers to control request and response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2" name="Google Shape;3692;g1f5d965ad35_0_3666"/>
          <p:cNvSpPr txBox="1"/>
          <p:nvPr>
            <p:ph type="body" idx="7"/>
          </p:nvPr>
        </p:nvSpPr>
        <p:spPr>
          <a:xfrm>
            <a:off x="6787150" y="2188625"/>
            <a:ext cx="1906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authentication middleware to all protected routes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3" name="Google Shape;3693;g1f5d965ad35_0_3666"/>
          <p:cNvSpPr txBox="1"/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Filter and santize all the incoming data in http requests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4" name="Google Shape;3694;g1f5d965ad35_0_3666"/>
          <p:cNvSpPr txBox="1"/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up secure environment variables for secret keys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5" name="Google Shape;3695;g1f5d965ad35_0_3666"/>
          <p:cNvSpPr txBox="1"/>
          <p:nvPr/>
        </p:nvSpPr>
        <p:spPr>
          <a:xfrm>
            <a:off x="193300" y="125175"/>
            <a:ext cx="312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Assessment Parameter</a:t>
            </a:r>
            <a:endParaRPr sz="2400" b="1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99" name="Shape 3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0" name="Google Shape;3700;p212"/>
          <p:cNvSpPr txBox="1"/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Submission Github</a:t>
            </a:r>
            <a:endParaRPr lang="en-US"/>
          </a:p>
        </p:txBody>
      </p:sp>
      <p:sp>
        <p:nvSpPr>
          <p:cNvPr id="3701" name="Google Shape;3701;p212"/>
          <p:cNvSpPr txBox="1"/>
          <p:nvPr>
            <p:ph type="body" idx="2"/>
          </p:nvPr>
        </p:nvSpPr>
        <p:spPr>
          <a:xfrm>
            <a:off x="3526155" y="2245360"/>
            <a:ext cx="3872865" cy="259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None/>
            </a:pPr>
            <a:r>
              <a:rPr lang="en-US" sz="11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https://github.com/cleverGokul/NM-AIT-GROUP12</a:t>
            </a:r>
            <a:endParaRPr lang="en-US" sz="11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05" name="Shape 3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6" name="Google Shape;3706;p21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ips to Prepare for an Exam by Slidesgo">
  <a:themeElements>
    <a:clrScheme name="Simple Light">
      <a:dk1>
        <a:srgbClr val="210A26"/>
      </a:dk1>
      <a:lt1>
        <a:srgbClr val="4D476D"/>
      </a:lt1>
      <a:dk2>
        <a:srgbClr val="A0BFDB"/>
      </a:dk2>
      <a:lt2>
        <a:srgbClr val="DFF3F8"/>
      </a:lt2>
      <a:accent1>
        <a:srgbClr val="EA3554"/>
      </a:accent1>
      <a:accent2>
        <a:srgbClr val="FFA406"/>
      </a:accent2>
      <a:accent3>
        <a:srgbClr val="C1712D"/>
      </a:accent3>
      <a:accent4>
        <a:srgbClr val="1D9E4E"/>
      </a:accent4>
      <a:accent5>
        <a:srgbClr val="3169F8"/>
      </a:accent5>
      <a:accent6>
        <a:srgbClr val="FFFFFF"/>
      </a:accent6>
      <a:hlink>
        <a:srgbClr val="210A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2365</Words>
  <Application>WPS Presentation</Application>
  <PresentationFormat/>
  <Paragraphs>116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7</vt:i4>
      </vt:variant>
    </vt:vector>
  </HeadingPairs>
  <TitlesOfParts>
    <vt:vector size="28" baseType="lpstr">
      <vt:lpstr>Arial</vt:lpstr>
      <vt:lpstr>SimSun</vt:lpstr>
      <vt:lpstr>Wingdings</vt:lpstr>
      <vt:lpstr>Arial</vt:lpstr>
      <vt:lpstr>Public Sans</vt:lpstr>
      <vt:lpstr>Calibri</vt:lpstr>
      <vt:lpstr>Noto Sans Symbols</vt:lpstr>
      <vt:lpstr>Segoe Print</vt:lpstr>
      <vt:lpstr>Poppins Black</vt:lpstr>
      <vt:lpstr>Poppins</vt:lpstr>
      <vt:lpstr>Bebas Neue</vt:lpstr>
      <vt:lpstr>Times New Roman</vt:lpstr>
      <vt:lpstr>Montserrat ExtraBold</vt:lpstr>
      <vt:lpstr>EB Garamond</vt:lpstr>
      <vt:lpstr>EB Garamond ExtraBold</vt:lpstr>
      <vt:lpstr>Wingdings</vt:lpstr>
      <vt:lpstr>Microsoft YaHei</vt:lpstr>
      <vt:lpstr>Arial Unicode MS</vt:lpstr>
      <vt:lpstr>Simple Light</vt:lpstr>
      <vt:lpstr>Simple Light</vt:lpstr>
      <vt:lpstr>Tips to Prepare for an Exam by Slidesgo</vt:lpstr>
      <vt:lpstr>“News Media Application ”  Task - 4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“News Media Application ”  Task - 4</dc:title>
  <dc:creator>Dr Manish Sharma</dc:creator>
  <cp:lastModifiedBy>kural</cp:lastModifiedBy>
  <cp:revision>6</cp:revision>
  <dcterms:created xsi:type="dcterms:W3CDTF">2023-10-30T12:28:00Z</dcterms:created>
  <dcterms:modified xsi:type="dcterms:W3CDTF">2023-10-30T12:55:58Z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D46A21A883C64CB6A370E7112E8BE7EB_13</vt:lpwstr>
  </property>
  <property fmtid="{D5CDD505-2E9C-101B-9397-08002B2CF9AE}" pid="3" name="KSOProductBuildVer">
    <vt:lpwstr>1033-12.2.0.13266</vt:lpwstr>
  </property>
</Properties>
</file>