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9" r:id="rId3"/>
    <p:sldId id="260" r:id="rId4"/>
    <p:sldId id="295" r:id="rId5"/>
    <p:sldId id="261" r:id="rId6"/>
    <p:sldId id="262" r:id="rId7"/>
    <p:sldId id="282" r:id="rId8"/>
    <p:sldId id="263" r:id="rId9"/>
    <p:sldId id="264" r:id="rId10"/>
    <p:sldId id="296" r:id="rId11"/>
    <p:sldId id="267" r:id="rId12"/>
    <p:sldId id="281" r:id="rId13"/>
    <p:sldId id="268" r:id="rId14"/>
    <p:sldId id="269" r:id="rId15"/>
    <p:sldId id="271" r:id="rId16"/>
    <p:sldId id="272" r:id="rId17"/>
    <p:sldId id="273" r:id="rId18"/>
    <p:sldId id="278" r:id="rId19"/>
    <p:sldId id="279" r:id="rId20"/>
    <p:sldId id="280" r:id="rId21"/>
    <p:sldId id="283" r:id="rId22"/>
    <p:sldId id="284" r:id="rId23"/>
    <p:sldId id="285" r:id="rId24"/>
    <p:sldId id="286" r:id="rId25"/>
    <p:sldId id="287" r:id="rId26"/>
    <p:sldId id="290" r:id="rId27"/>
    <p:sldId id="291" r:id="rId28"/>
    <p:sldId id="292" r:id="rId29"/>
    <p:sldId id="293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tamaran" panose="020B0604020202020204" charset="0"/>
      <p:regular r:id="rId36"/>
      <p:bold r:id="rId37"/>
    </p:embeddedFont>
    <p:embeddedFont>
      <p:font typeface="Catamaran Thi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c897f1b3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c897f1b3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c897f1b3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c897f1b3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c897f1b33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c897f1b33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c897f1b3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c897f1b3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897f1b3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897f1b3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c897f1b33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c897f1b33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c897f1b33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c897f1b33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Timeline descoperire tehnologie infrasunete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79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atamara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INFRASUNETE</a:t>
            </a:r>
            <a:endParaRPr dirty="0"/>
          </a:p>
        </p:txBody>
      </p:sp>
      <p:sp>
        <p:nvSpPr>
          <p:cNvPr id="3" name="Google Shape;663;p13">
            <a:extLst>
              <a:ext uri="{FF2B5EF4-FFF2-40B4-BE49-F238E27FC236}">
                <a16:creationId xmlns:a16="http://schemas.microsoft.com/office/drawing/2014/main" id="{C0C7F8B2-21F6-4B55-90E9-F5A3A1F3A334}"/>
              </a:ext>
            </a:extLst>
          </p:cNvPr>
          <p:cNvSpPr txBox="1">
            <a:spLocks/>
          </p:cNvSpPr>
          <p:nvPr/>
        </p:nvSpPr>
        <p:spPr>
          <a:xfrm>
            <a:off x="1241850" y="265346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2000" b="0" dirty="0" err="1"/>
              <a:t>Bumba</a:t>
            </a:r>
            <a:r>
              <a:rPr lang="ro-RO" sz="2000" b="0" dirty="0"/>
              <a:t>ș Cristina, Haiduc Cristian, Ilieș Adrian, Mureșan Ianis, Pop Andrei, Pop Sonia, Știr Ianis</a:t>
            </a:r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accent1"/>
                </a:solidFill>
              </a:rPr>
              <a:t>2</a:t>
            </a:r>
            <a:r>
              <a:rPr lang="en" dirty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Utilizarea Infrasunetelor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90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Domenii de utilizare a infrasunetelor</a:t>
            </a:r>
            <a:endParaRPr dirty="0"/>
          </a:p>
        </p:txBody>
      </p:sp>
      <p:sp>
        <p:nvSpPr>
          <p:cNvPr id="798" name="Google Shape;798;p2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99" name="Google Shape;799;p23"/>
          <p:cNvGrpSpPr/>
          <p:nvPr/>
        </p:nvGrpSpPr>
        <p:grpSpPr>
          <a:xfrm>
            <a:off x="2027967" y="829503"/>
            <a:ext cx="4036590" cy="3037975"/>
            <a:chOff x="2256567" y="677103"/>
            <a:chExt cx="4036590" cy="3037975"/>
          </a:xfrm>
        </p:grpSpPr>
        <p:sp>
          <p:nvSpPr>
            <p:cNvPr id="800" name="Google Shape;800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3"/>
          <p:cNvGrpSpPr/>
          <p:nvPr/>
        </p:nvGrpSpPr>
        <p:grpSpPr>
          <a:xfrm>
            <a:off x="4218594" y="1968166"/>
            <a:ext cx="2440200" cy="2440200"/>
            <a:chOff x="4447194" y="1815766"/>
            <a:chExt cx="2440200" cy="2440200"/>
          </a:xfrm>
        </p:grpSpPr>
        <p:sp>
          <p:nvSpPr>
            <p:cNvPr id="806" name="Google Shape;806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07" name="Google Shape;807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Seismologie</a:t>
              </a:r>
              <a:endParaRPr sz="12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08" name="Google Shape;808;p23"/>
          <p:cNvGrpSpPr/>
          <p:nvPr/>
        </p:nvGrpSpPr>
        <p:grpSpPr>
          <a:xfrm>
            <a:off x="3338337" y="1526453"/>
            <a:ext cx="1423800" cy="1423800"/>
            <a:chOff x="3490737" y="1374053"/>
            <a:chExt cx="1423800" cy="1423800"/>
          </a:xfrm>
        </p:grpSpPr>
        <p:sp>
          <p:nvSpPr>
            <p:cNvPr id="809" name="Google Shape;809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70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0" name="Google Shape;810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000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Dezinsecție</a:t>
              </a:r>
              <a:endParaRPr sz="10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11" name="Google Shape;811;p23"/>
          <p:cNvGrpSpPr/>
          <p:nvPr/>
        </p:nvGrpSpPr>
        <p:grpSpPr>
          <a:xfrm>
            <a:off x="2997153" y="3090689"/>
            <a:ext cx="1498800" cy="1498800"/>
            <a:chOff x="644203" y="3718814"/>
            <a:chExt cx="1498800" cy="1498800"/>
          </a:xfrm>
        </p:grpSpPr>
        <p:sp>
          <p:nvSpPr>
            <p:cNvPr id="812" name="Google Shape;812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3" name="Google Shape;813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000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Tratarea cancerului</a:t>
              </a:r>
              <a:endParaRPr sz="10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14" name="Google Shape;814;p23"/>
          <p:cNvGrpSpPr/>
          <p:nvPr/>
        </p:nvGrpSpPr>
        <p:grpSpPr>
          <a:xfrm>
            <a:off x="5658984" y="1342893"/>
            <a:ext cx="1030262" cy="1030262"/>
            <a:chOff x="3490737" y="1374053"/>
            <a:chExt cx="1423800" cy="1423800"/>
          </a:xfrm>
        </p:grpSpPr>
        <p:sp>
          <p:nvSpPr>
            <p:cNvPr id="815" name="Google Shape;815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6" name="Google Shape;816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000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Militar</a:t>
              </a:r>
              <a:endParaRPr sz="1000"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7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accent1"/>
                </a:solidFill>
              </a:rPr>
              <a:t>3</a:t>
            </a:r>
            <a:r>
              <a:rPr lang="en" dirty="0">
                <a:solidFill>
                  <a:schemeClr val="accent1"/>
                </a:solidFill>
              </a:rPr>
              <a:t>.</a:t>
            </a:r>
            <a:br>
              <a:rPr lang="en" dirty="0"/>
            </a:br>
            <a:r>
              <a:rPr lang="ro-RO" dirty="0"/>
              <a:t>Efectele asupra organismelor vii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4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22" name="Google Shape;822;p24"/>
          <p:cNvGraphicFramePr/>
          <p:nvPr/>
        </p:nvGraphicFramePr>
        <p:xfrm>
          <a:off x="1241900" y="1084881"/>
          <a:ext cx="6660300" cy="2483700"/>
        </p:xfrm>
        <a:graphic>
          <a:graphicData uri="http://schemas.openxmlformats.org/drawingml/2006/table">
            <a:tbl>
              <a:tblPr>
                <a:noFill/>
                <a:tableStyleId>{31778BD7-CB1E-45C7-9444-F9178D188997}</a:tableStyleId>
              </a:tblPr>
              <a:tblGrid>
                <a:gridCol w="1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3" name="Google Shape;823;p2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E5CC"/>
            </a:gs>
            <a:gs pos="100000">
              <a:srgbClr val="027196"/>
            </a:gs>
          </a:gsLst>
          <a:lin ang="16200038" scaled="0"/>
        </a:gra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5"/>
          <p:cNvSpPr/>
          <p:nvPr/>
        </p:nvSpPr>
        <p:spPr>
          <a:xfrm>
            <a:off x="869350" y="349525"/>
            <a:ext cx="7462361" cy="35549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2626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5"/>
          <p:cNvSpPr txBox="1">
            <a:spLocks noGrp="1"/>
          </p:cNvSpPr>
          <p:nvPr>
            <p:ph type="title" idx="4294967295"/>
          </p:nvPr>
        </p:nvSpPr>
        <p:spPr>
          <a:xfrm>
            <a:off x="1241875" y="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MAPS</a:t>
            </a:r>
            <a:endParaRPr sz="1400"/>
          </a:p>
        </p:txBody>
      </p:sp>
      <p:sp>
        <p:nvSpPr>
          <p:cNvPr id="830" name="Google Shape;830;p25"/>
          <p:cNvSpPr/>
          <p:nvPr/>
        </p:nvSpPr>
        <p:spPr>
          <a:xfrm>
            <a:off x="2220650" y="1166500"/>
            <a:ext cx="615000" cy="184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2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32" name="Google Shape;832;p25"/>
          <p:cNvSpPr txBox="1">
            <a:spLocks noGrp="1"/>
          </p:cNvSpPr>
          <p:nvPr>
            <p:ph type="body" idx="4294967295"/>
          </p:nvPr>
        </p:nvSpPr>
        <p:spPr>
          <a:xfrm>
            <a:off x="457200" y="4909375"/>
            <a:ext cx="7719300" cy="2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1412825" y="1486325"/>
            <a:ext cx="184800" cy="184800"/>
          </a:xfrm>
          <a:prstGeom prst="donut">
            <a:avLst>
              <a:gd name="adj" fmla="val 220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5"/>
          <p:cNvSpPr/>
          <p:nvPr/>
        </p:nvSpPr>
        <p:spPr>
          <a:xfrm>
            <a:off x="2958525" y="2962000"/>
            <a:ext cx="184800" cy="184800"/>
          </a:xfrm>
          <a:prstGeom prst="donut">
            <a:avLst>
              <a:gd name="adj" fmla="val 220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5"/>
          <p:cNvSpPr/>
          <p:nvPr/>
        </p:nvSpPr>
        <p:spPr>
          <a:xfrm>
            <a:off x="3916125" y="1273000"/>
            <a:ext cx="184800" cy="184800"/>
          </a:xfrm>
          <a:prstGeom prst="donut">
            <a:avLst>
              <a:gd name="adj" fmla="val 220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5"/>
          <p:cNvSpPr/>
          <p:nvPr/>
        </p:nvSpPr>
        <p:spPr>
          <a:xfrm>
            <a:off x="4432575" y="3252825"/>
            <a:ext cx="184800" cy="184800"/>
          </a:xfrm>
          <a:prstGeom prst="donut">
            <a:avLst>
              <a:gd name="adj" fmla="val 220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5"/>
          <p:cNvSpPr/>
          <p:nvPr/>
        </p:nvSpPr>
        <p:spPr>
          <a:xfrm>
            <a:off x="6496400" y="1773875"/>
            <a:ext cx="184800" cy="184800"/>
          </a:xfrm>
          <a:prstGeom prst="donut">
            <a:avLst>
              <a:gd name="adj" fmla="val 220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5"/>
          <p:cNvSpPr/>
          <p:nvPr/>
        </p:nvSpPr>
        <p:spPr>
          <a:xfrm>
            <a:off x="7068900" y="3252825"/>
            <a:ext cx="184800" cy="184800"/>
          </a:xfrm>
          <a:prstGeom prst="donut">
            <a:avLst>
              <a:gd name="adj" fmla="val 220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405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</a:rPr>
              <a:t>89,526,124$</a:t>
            </a:r>
            <a:endParaRPr sz="4000">
              <a:solidFill>
                <a:schemeClr val="accent3"/>
              </a:solidFill>
            </a:endParaRPr>
          </a:p>
        </p:txBody>
      </p:sp>
      <p:sp>
        <p:nvSpPr>
          <p:cNvPr id="851" name="Google Shape;85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8800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852" name="Google Shape;85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6693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100%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853" name="Google Shape;853;p27"/>
          <p:cNvSpPr txBox="1">
            <a:spLocks noGrp="1"/>
          </p:cNvSpPr>
          <p:nvPr>
            <p:ph type="subTitle" idx="4294967295"/>
          </p:nvPr>
        </p:nvSpPr>
        <p:spPr>
          <a:xfrm>
            <a:off x="855300" y="35089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854" name="Google Shape;85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3549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185,244 users</a:t>
            </a:r>
            <a:endParaRPr sz="4000">
              <a:solidFill>
                <a:schemeClr val="accent4"/>
              </a:solidFill>
            </a:endParaRPr>
          </a:p>
        </p:txBody>
      </p:sp>
      <p:sp>
        <p:nvSpPr>
          <p:cNvPr id="855" name="Google Shape;85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1944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856" name="Google Shape;856;p2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62" name="Google Shape;862;p2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863" name="Google Shape;863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864" name="Google Shape;86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65" name="Google Shape;86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702A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66" name="Google Shape;866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867" name="Google Shape;86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68" name="Google Shape;86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69" name="Google Shape;869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870" name="Google Shape;87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71" name="Google Shape;87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BEF17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72" name="Google Shape;872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873" name="Google Shape;873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877" name="Google Shape;877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702A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70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880" name="Google Shape;880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826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82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883" name="Google Shape;883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EF17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EF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6" name="Google Shape;886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7" name="Google Shape;887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893" name="Google Shape;893;p29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Yellow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894" name="Google Shape;894;p29"/>
          <p:cNvSpPr txBox="1">
            <a:spLocks noGrp="1"/>
          </p:cNvSpPr>
          <p:nvPr>
            <p:ph type="body" idx="2"/>
          </p:nvPr>
        </p:nvSpPr>
        <p:spPr>
          <a:xfrm>
            <a:off x="3534625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Blue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895" name="Google Shape;895;p29"/>
          <p:cNvSpPr txBox="1">
            <a:spLocks noGrp="1"/>
          </p:cNvSpPr>
          <p:nvPr>
            <p:ph type="body" idx="3"/>
          </p:nvPr>
        </p:nvSpPr>
        <p:spPr>
          <a:xfrm>
            <a:off x="5827376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3D47"/>
                </a:solidFill>
              </a:rPr>
              <a:t>Red</a:t>
            </a:r>
            <a:endParaRPr b="1">
              <a:solidFill>
                <a:srgbClr val="FF3D47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896" name="Google Shape;896;p2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97" name="Google Shape;897;p29"/>
          <p:cNvSpPr txBox="1">
            <a:spLocks noGrp="1"/>
          </p:cNvSpPr>
          <p:nvPr>
            <p:ph type="body" idx="1"/>
          </p:nvPr>
        </p:nvSpPr>
        <p:spPr>
          <a:xfrm>
            <a:off x="1241875" y="25731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Yellow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898" name="Google Shape;898;p29"/>
          <p:cNvSpPr txBox="1">
            <a:spLocks noGrp="1"/>
          </p:cNvSpPr>
          <p:nvPr>
            <p:ph type="body" idx="2"/>
          </p:nvPr>
        </p:nvSpPr>
        <p:spPr>
          <a:xfrm>
            <a:off x="3534625" y="25731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Blue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899" name="Google Shape;899;p29"/>
          <p:cNvSpPr txBox="1">
            <a:spLocks noGrp="1"/>
          </p:cNvSpPr>
          <p:nvPr>
            <p:ph type="body" idx="3"/>
          </p:nvPr>
        </p:nvSpPr>
        <p:spPr>
          <a:xfrm>
            <a:off x="5827376" y="25731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3D47"/>
                </a:solidFill>
              </a:rPr>
              <a:t>Red</a:t>
            </a:r>
            <a:endParaRPr b="1">
              <a:solidFill>
                <a:srgbClr val="FF3D47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106" name="Google Shape;1106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1" name="Google Shape;1151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ctrTitle" idx="4294967295"/>
          </p:nvPr>
        </p:nvSpPr>
        <p:spPr>
          <a:xfrm>
            <a:off x="1439400" y="9785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>
                <a:solidFill>
                  <a:srgbClr val="BEF176"/>
                </a:solidFill>
              </a:rPr>
              <a:t>MULȚUMIM PENTRU ATENȚIA ACORDATĂ</a:t>
            </a:r>
            <a:r>
              <a:rPr lang="en" sz="3000" dirty="0">
                <a:solidFill>
                  <a:srgbClr val="BEF176"/>
                </a:solidFill>
              </a:rPr>
              <a:t>!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1153" name="Google Shape;1153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Întrebări</a:t>
            </a:r>
            <a:r>
              <a:rPr lang="en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?</a:t>
            </a:r>
            <a:endParaRPr sz="1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F9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F9FFF"/>
              </a:solidFill>
            </a:endParaRPr>
          </a:p>
        </p:txBody>
      </p:sp>
      <p:sp>
        <p:nvSpPr>
          <p:cNvPr id="1154" name="Google Shape;1154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56" name="Google Shape;115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Tratarea Cancerului</a:t>
            </a:r>
            <a:endParaRPr dirty="0"/>
          </a:p>
        </p:txBody>
      </p:sp>
      <p:sp>
        <p:nvSpPr>
          <p:cNvPr id="1163" name="Google Shape;1163;p3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164" name="Google Shape;1164;p3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sunt infrasunetele?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170" name="Google Shape;1170;p36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1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1171" name="Google Shape;1171;p36"/>
          <p:cNvSpPr txBox="1"/>
          <p:nvPr/>
        </p:nvSpPr>
        <p:spPr>
          <a:xfrm>
            <a:off x="1241875" y="3342575"/>
            <a:ext cx="6660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1172" name="Google Shape;1172;p3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28" name="Google Shape;1228;p39"/>
          <p:cNvSpPr/>
          <p:nvPr/>
        </p:nvSpPr>
        <p:spPr>
          <a:xfrm>
            <a:off x="0" y="1913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9"/>
          <p:cNvSpPr/>
          <p:nvPr/>
        </p:nvSpPr>
        <p:spPr>
          <a:xfrm>
            <a:off x="0" y="1913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0" name="Google Shape;1230;p39"/>
          <p:cNvGrpSpPr/>
          <p:nvPr/>
        </p:nvGrpSpPr>
        <p:grpSpPr>
          <a:xfrm>
            <a:off x="1786339" y="1246201"/>
            <a:ext cx="473400" cy="473400"/>
            <a:chOff x="1786339" y="1703401"/>
            <a:chExt cx="473400" cy="473400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3" name="Google Shape;1233;p39"/>
          <p:cNvGrpSpPr/>
          <p:nvPr/>
        </p:nvGrpSpPr>
        <p:grpSpPr>
          <a:xfrm>
            <a:off x="3814414" y="1246201"/>
            <a:ext cx="473400" cy="473400"/>
            <a:chOff x="3814414" y="1703401"/>
            <a:chExt cx="473400" cy="473400"/>
          </a:xfrm>
        </p:grpSpPr>
        <p:sp>
          <p:nvSpPr>
            <p:cNvPr id="1234" name="Google Shape;123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39"/>
          <p:cNvGrpSpPr/>
          <p:nvPr/>
        </p:nvGrpSpPr>
        <p:grpSpPr>
          <a:xfrm>
            <a:off x="5842489" y="1246201"/>
            <a:ext cx="473400" cy="473400"/>
            <a:chOff x="5842489" y="1703401"/>
            <a:chExt cx="473400" cy="473400"/>
          </a:xfrm>
        </p:grpSpPr>
        <p:sp>
          <p:nvSpPr>
            <p:cNvPr id="1237" name="Google Shape;123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880814" y="3119100"/>
            <a:ext cx="473400" cy="473400"/>
            <a:chOff x="6880814" y="3576300"/>
            <a:chExt cx="473400" cy="473400"/>
          </a:xfrm>
        </p:grpSpPr>
        <p:sp>
          <p:nvSpPr>
            <p:cNvPr id="1240" name="Google Shape;124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39"/>
          <p:cNvGrpSpPr/>
          <p:nvPr/>
        </p:nvGrpSpPr>
        <p:grpSpPr>
          <a:xfrm>
            <a:off x="4852739" y="3119100"/>
            <a:ext cx="473400" cy="473400"/>
            <a:chOff x="4852739" y="3576300"/>
            <a:chExt cx="473400" cy="473400"/>
          </a:xfrm>
        </p:grpSpPr>
        <p:sp>
          <p:nvSpPr>
            <p:cNvPr id="1243" name="Google Shape;124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5" name="Google Shape;1245;p39"/>
          <p:cNvGrpSpPr/>
          <p:nvPr/>
        </p:nvGrpSpPr>
        <p:grpSpPr>
          <a:xfrm>
            <a:off x="2824664" y="3119100"/>
            <a:ext cx="473400" cy="473400"/>
            <a:chOff x="2824664" y="3576300"/>
            <a:chExt cx="473400" cy="473400"/>
          </a:xfrm>
        </p:grpSpPr>
        <p:sp>
          <p:nvSpPr>
            <p:cNvPr id="1246" name="Google Shape;124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79850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3377205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5436010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418175" y="3606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4446255" y="3606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6474335" y="3606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0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59" name="Google Shape;1259;p4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1260" name="Google Shape;1260;p40"/>
          <p:cNvGraphicFramePr/>
          <p:nvPr/>
        </p:nvGraphicFramePr>
        <p:xfrm>
          <a:off x="392525" y="1107281"/>
          <a:ext cx="8382600" cy="2490500"/>
        </p:xfrm>
        <a:graphic>
          <a:graphicData uri="http://schemas.openxmlformats.org/drawingml/2006/table">
            <a:tbl>
              <a:tblPr>
                <a:noFill/>
                <a:tableStyleId>{31778BD7-CB1E-45C7-9444-F9178D188997}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266" name="Google Shape;1266;p4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267" name="Google Shape;1267;p41"/>
          <p:cNvSpPr/>
          <p:nvPr/>
        </p:nvSpPr>
        <p:spPr>
          <a:xfrm>
            <a:off x="665025" y="1053475"/>
            <a:ext cx="3835800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8" name="Google Shape;1268;p41"/>
          <p:cNvSpPr/>
          <p:nvPr/>
        </p:nvSpPr>
        <p:spPr>
          <a:xfrm>
            <a:off x="4659410" y="1053475"/>
            <a:ext cx="3835800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9" name="Google Shape;1269;p41"/>
          <p:cNvSpPr/>
          <p:nvPr/>
        </p:nvSpPr>
        <p:spPr>
          <a:xfrm>
            <a:off x="665025" y="2657039"/>
            <a:ext cx="3835800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0" name="Google Shape;1270;p41"/>
          <p:cNvSpPr/>
          <p:nvPr/>
        </p:nvSpPr>
        <p:spPr>
          <a:xfrm>
            <a:off x="4659410" y="2657039"/>
            <a:ext cx="3835800" cy="1445100"/>
          </a:xfrm>
          <a:prstGeom prst="rect">
            <a:avLst/>
          </a:prstGeom>
          <a:solidFill>
            <a:srgbClr val="4B77FF">
              <a:alpha val="2067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1" name="Google Shape;1271;p41"/>
          <p:cNvSpPr/>
          <p:nvPr/>
        </p:nvSpPr>
        <p:spPr>
          <a:xfrm>
            <a:off x="3399669" y="139542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3BE5CC"/>
              </a:gs>
              <a:gs pos="100000">
                <a:srgbClr val="02719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1"/>
          <p:cNvSpPr/>
          <p:nvPr/>
        </p:nvSpPr>
        <p:spPr>
          <a:xfrm rot="5400000">
            <a:off x="3558619" y="139542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FFC229"/>
              </a:gs>
              <a:gs pos="100000">
                <a:srgbClr val="FF826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1"/>
          <p:cNvSpPr/>
          <p:nvPr/>
        </p:nvSpPr>
        <p:spPr>
          <a:xfrm rot="10800000">
            <a:off x="3558619" y="155560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A54FA6"/>
              </a:gs>
              <a:gs pos="100000">
                <a:srgbClr val="F702A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1"/>
          <p:cNvSpPr/>
          <p:nvPr/>
        </p:nvSpPr>
        <p:spPr>
          <a:xfrm rot="-5400000">
            <a:off x="3399669" y="1555605"/>
            <a:ext cx="2204100" cy="22041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BEF176"/>
              </a:gs>
              <a:gs pos="100000">
                <a:srgbClr val="17A89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1"/>
          <p:cNvSpPr/>
          <p:nvPr/>
        </p:nvSpPr>
        <p:spPr>
          <a:xfrm>
            <a:off x="3907117" y="1855191"/>
            <a:ext cx="263014" cy="399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Catamaran"/>
              </a:rPr>
              <a:t>S</a:t>
            </a:r>
          </a:p>
        </p:txBody>
      </p:sp>
      <p:sp>
        <p:nvSpPr>
          <p:cNvPr id="1276" name="Google Shape;1276;p41"/>
          <p:cNvSpPr/>
          <p:nvPr/>
        </p:nvSpPr>
        <p:spPr>
          <a:xfrm>
            <a:off x="4833259" y="1862230"/>
            <a:ext cx="509696" cy="3891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Catamaran"/>
              </a:rPr>
              <a:t>W</a:t>
            </a:r>
          </a:p>
        </p:txBody>
      </p:sp>
      <p:sp>
        <p:nvSpPr>
          <p:cNvPr id="1277" name="Google Shape;1277;p41"/>
          <p:cNvSpPr/>
          <p:nvPr/>
        </p:nvSpPr>
        <p:spPr>
          <a:xfrm>
            <a:off x="3875578" y="2864086"/>
            <a:ext cx="375091" cy="3998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Catamaran"/>
              </a:rPr>
              <a:t>O</a:t>
            </a:r>
          </a:p>
        </p:txBody>
      </p:sp>
      <p:sp>
        <p:nvSpPr>
          <p:cNvPr id="1278" name="Google Shape;1278;p41"/>
          <p:cNvSpPr/>
          <p:nvPr/>
        </p:nvSpPr>
        <p:spPr>
          <a:xfrm>
            <a:off x="4937451" y="2871126"/>
            <a:ext cx="321587" cy="3829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Catamaran"/>
              </a:rPr>
              <a:t>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1284" name="Google Shape;1284;p42"/>
          <p:cNvSpPr txBox="1">
            <a:spLocks noGrp="1"/>
          </p:cNvSpPr>
          <p:nvPr>
            <p:ph type="sldNum" idx="12"/>
          </p:nvPr>
        </p:nvSpPr>
        <p:spPr>
          <a:xfrm>
            <a:off x="4297650" y="4903000"/>
            <a:ext cx="548700" cy="24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85" name="Google Shape;1285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86" name="Google Shape;1286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87" name="Google Shape;1287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88" name="Google Shape;1288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89" name="Google Shape;1289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90" name="Google Shape;1290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91" name="Google Shape;1291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92" name="Google Shape;1292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93" name="Google Shape;1293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94" name="Google Shape;1294;p42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2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2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1299" name="Google Shape;1299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2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1302" name="Google Shape;1302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42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1310" name="Google Shape;1310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42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1322" name="Google Shape;1322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42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3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333" name="Google Shape;1333;p4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334" name="Google Shape;1334;p43"/>
          <p:cNvGrpSpPr/>
          <p:nvPr/>
        </p:nvGrpSpPr>
        <p:grpSpPr>
          <a:xfrm>
            <a:off x="1200448" y="1100517"/>
            <a:ext cx="3273344" cy="2942799"/>
            <a:chOff x="3778727" y="4460423"/>
            <a:chExt cx="720160" cy="647438"/>
          </a:xfrm>
        </p:grpSpPr>
        <p:sp>
          <p:nvSpPr>
            <p:cNvPr id="1335" name="Google Shape;133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1342" name="Google Shape;1342;p43"/>
          <p:cNvCxnSpPr/>
          <p:nvPr/>
        </p:nvCxnSpPr>
        <p:spPr>
          <a:xfrm>
            <a:off x="4401047" y="1587538"/>
            <a:ext cx="958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43" name="Google Shape;1343;p43"/>
          <p:cNvSpPr txBox="1"/>
          <p:nvPr/>
        </p:nvSpPr>
        <p:spPr>
          <a:xfrm>
            <a:off x="5415730" y="1431457"/>
            <a:ext cx="2528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44" name="Google Shape;1344;p43"/>
          <p:cNvCxnSpPr/>
          <p:nvPr/>
        </p:nvCxnSpPr>
        <p:spPr>
          <a:xfrm>
            <a:off x="4259822" y="2024460"/>
            <a:ext cx="1100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45" name="Google Shape;1345;p43"/>
          <p:cNvSpPr txBox="1"/>
          <p:nvPr/>
        </p:nvSpPr>
        <p:spPr>
          <a:xfrm>
            <a:off x="5415730" y="1868370"/>
            <a:ext cx="2528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46" name="Google Shape;1346;p43"/>
          <p:cNvCxnSpPr/>
          <p:nvPr/>
        </p:nvCxnSpPr>
        <p:spPr>
          <a:xfrm>
            <a:off x="4059130" y="2461382"/>
            <a:ext cx="130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47" name="Google Shape;1347;p43"/>
          <p:cNvSpPr txBox="1"/>
          <p:nvPr/>
        </p:nvSpPr>
        <p:spPr>
          <a:xfrm>
            <a:off x="5415730" y="2305283"/>
            <a:ext cx="2528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48" name="Google Shape;1348;p43"/>
          <p:cNvCxnSpPr/>
          <p:nvPr/>
        </p:nvCxnSpPr>
        <p:spPr>
          <a:xfrm>
            <a:off x="3888172" y="2898282"/>
            <a:ext cx="1471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49" name="Google Shape;1349;p43"/>
          <p:cNvSpPr txBox="1"/>
          <p:nvPr/>
        </p:nvSpPr>
        <p:spPr>
          <a:xfrm>
            <a:off x="5415730" y="2742197"/>
            <a:ext cx="2528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50" name="Google Shape;1350;p43"/>
          <p:cNvCxnSpPr/>
          <p:nvPr/>
        </p:nvCxnSpPr>
        <p:spPr>
          <a:xfrm>
            <a:off x="3702336" y="3335204"/>
            <a:ext cx="1657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51" name="Google Shape;1351;p43"/>
          <p:cNvSpPr txBox="1"/>
          <p:nvPr/>
        </p:nvSpPr>
        <p:spPr>
          <a:xfrm>
            <a:off x="5415730" y="3179110"/>
            <a:ext cx="2528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52" name="Google Shape;1352;p43"/>
          <p:cNvCxnSpPr/>
          <p:nvPr/>
        </p:nvCxnSpPr>
        <p:spPr>
          <a:xfrm>
            <a:off x="3509083" y="3772104"/>
            <a:ext cx="1842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53" name="Google Shape;1353;p43"/>
          <p:cNvSpPr txBox="1"/>
          <p:nvPr/>
        </p:nvSpPr>
        <p:spPr>
          <a:xfrm>
            <a:off x="5415730" y="3616023"/>
            <a:ext cx="2528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463" name="Google Shape;1463;p4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1464" name="Google Shape;1464;p46"/>
          <p:cNvGraphicFramePr/>
          <p:nvPr/>
        </p:nvGraphicFramePr>
        <p:xfrm>
          <a:off x="855300" y="1169925"/>
          <a:ext cx="7530600" cy="2475470"/>
        </p:xfrm>
        <a:graphic>
          <a:graphicData uri="http://schemas.openxmlformats.org/drawingml/2006/table">
            <a:tbl>
              <a:tblPr>
                <a:noFill/>
                <a:tableStyleId>{AA729D15-B007-41AA-B28D-3FF0FDEF8188}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4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70" name="Google Shape;1470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4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485" name="Google Shape;1485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47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491" name="Google Shape;1491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6" name="Google Shape;1496;p47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47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47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499" name="Google Shape;1499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3" name="Google Shape;1503;p47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4" name="Google Shape;1504;p4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505" name="Google Shape;1505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513" name="Google Shape;1513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7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47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4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47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" name="Google Shape;1521;p4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522" name="Google Shape;1522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4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525" name="Google Shape;1525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7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528" name="Google Shape;1528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4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532" name="Google Shape;1532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4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540" name="Google Shape;1540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4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547" name="Google Shape;1547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47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47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553" name="Google Shape;1553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47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556" name="Google Shape;1556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4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562" name="Google Shape;1562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565" name="Google Shape;1565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47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573" name="Google Shape;1573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47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579" name="Google Shape;1579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7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588" name="Google Shape;1588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47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593" name="Google Shape;1593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597;p47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598" name="Google Shape;1598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47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603" name="Google Shape;1603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7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606" name="Google Shape;1606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47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609" name="Google Shape;1609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1" name="Google Shape;1611;p47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47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613" name="Google Shape;1613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7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616" name="Google Shape;1616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47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7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4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627" name="Google Shape;1627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47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631" name="Google Shape;1631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634" name="Google Shape;1634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47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639" name="Google Shape;1639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47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4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644" name="Google Shape;1644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651" name="Google Shape;1651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47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661" name="Google Shape;1661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665" name="Google Shape;1665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7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669" name="Google Shape;1669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4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675" name="Google Shape;1675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47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678" name="Google Shape;1678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47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686" name="Google Shape;1686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47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693" name="Google Shape;1693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47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696" name="Google Shape;1696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47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7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7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7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4" name="Google Shape;1704;p4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705" name="Google Shape;1705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714" name="Google Shape;1714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4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717" name="Google Shape;1717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4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724" name="Google Shape;1724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4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732" name="Google Shape;1732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47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736" name="Google Shape;1736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47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743" name="Google Shape;1743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4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747" name="Google Shape;1747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47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751" name="Google Shape;1751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6" name="Google Shape;1756;p4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757" name="Google Shape;1757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785" name="Google Shape;1785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47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809" name="Google Shape;1809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4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824" name="Google Shape;1824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47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828" name="Google Shape;1828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835" name="Google Shape;1835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3" name="Google Shape;1843;p4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844" name="Google Shape;1844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7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848" name="Google Shape;1848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4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854" name="Google Shape;1854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4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862" name="Google Shape;1862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47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869" name="Google Shape;1869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4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879" name="Google Shape;1879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47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891" name="Google Shape;1891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4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897" name="Google Shape;1897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7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905" name="Google Shape;1905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7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908" name="Google Shape;19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47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911" name="Google Shape;191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3" name="Google Shape;1913;p47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7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7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917" name="Google Shape;1917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1918" name="Google Shape;1918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▹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▹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▹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48"/>
          <p:cNvGrpSpPr/>
          <p:nvPr/>
        </p:nvGrpSpPr>
        <p:grpSpPr>
          <a:xfrm>
            <a:off x="3193214" y="1664730"/>
            <a:ext cx="404980" cy="405056"/>
            <a:chOff x="3706812" y="1035050"/>
            <a:chExt cx="4792662" cy="4787899"/>
          </a:xfrm>
        </p:grpSpPr>
        <p:sp>
          <p:nvSpPr>
            <p:cNvPr id="1924" name="Google Shape;192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2030228" y="1664851"/>
            <a:ext cx="403069" cy="405146"/>
            <a:chOff x="1400175" y="1220787"/>
            <a:chExt cx="4473575" cy="4476750"/>
          </a:xfrm>
        </p:grpSpPr>
        <p:sp>
          <p:nvSpPr>
            <p:cNvPr id="1931" name="Google Shape;193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5" name="Google Shape;1935;p48"/>
          <p:cNvGrpSpPr/>
          <p:nvPr/>
        </p:nvGrpSpPr>
        <p:grpSpPr>
          <a:xfrm>
            <a:off x="1447164" y="1664875"/>
            <a:ext cx="405450" cy="405333"/>
            <a:chOff x="1649412" y="927100"/>
            <a:chExt cx="5011737" cy="5016500"/>
          </a:xfrm>
        </p:grpSpPr>
        <p:sp>
          <p:nvSpPr>
            <p:cNvPr id="1936" name="Google Shape;193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9" name="Google Shape;1939;p48"/>
          <p:cNvGrpSpPr/>
          <p:nvPr/>
        </p:nvGrpSpPr>
        <p:grpSpPr>
          <a:xfrm>
            <a:off x="2611040" y="1664979"/>
            <a:ext cx="404103" cy="404481"/>
            <a:chOff x="1301750" y="920750"/>
            <a:chExt cx="5095875" cy="5100637"/>
          </a:xfrm>
        </p:grpSpPr>
        <p:sp>
          <p:nvSpPr>
            <p:cNvPr id="1940" name="Google Shape;194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5" name="Google Shape;1945;p48"/>
          <p:cNvGrpSpPr/>
          <p:nvPr/>
        </p:nvGrpSpPr>
        <p:grpSpPr>
          <a:xfrm>
            <a:off x="4359893" y="1665167"/>
            <a:ext cx="405163" cy="405135"/>
            <a:chOff x="5732756" y="2682276"/>
            <a:chExt cx="719905" cy="719856"/>
          </a:xfrm>
        </p:grpSpPr>
        <p:sp>
          <p:nvSpPr>
            <p:cNvPr id="1946" name="Google Shape;194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9" name="Google Shape;1949;p48"/>
          <p:cNvGrpSpPr/>
          <p:nvPr/>
        </p:nvGrpSpPr>
        <p:grpSpPr>
          <a:xfrm>
            <a:off x="4942983" y="1665161"/>
            <a:ext cx="405168" cy="405147"/>
            <a:chOff x="6768809" y="2682265"/>
            <a:chExt cx="719915" cy="719877"/>
          </a:xfrm>
        </p:grpSpPr>
        <p:sp>
          <p:nvSpPr>
            <p:cNvPr id="1950" name="Google Shape;195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4" name="Google Shape;1954;p48"/>
          <p:cNvGrpSpPr/>
          <p:nvPr/>
        </p:nvGrpSpPr>
        <p:grpSpPr>
          <a:xfrm>
            <a:off x="5526079" y="1665188"/>
            <a:ext cx="405283" cy="405093"/>
            <a:chOff x="7804870" y="2682313"/>
            <a:chExt cx="720118" cy="719782"/>
          </a:xfrm>
        </p:grpSpPr>
        <p:sp>
          <p:nvSpPr>
            <p:cNvPr id="1955" name="Google Shape;195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48"/>
          <p:cNvGrpSpPr/>
          <p:nvPr/>
        </p:nvGrpSpPr>
        <p:grpSpPr>
          <a:xfrm>
            <a:off x="6109289" y="1664978"/>
            <a:ext cx="405773" cy="405513"/>
            <a:chOff x="8841135" y="2681940"/>
            <a:chExt cx="720990" cy="720527"/>
          </a:xfrm>
        </p:grpSpPr>
        <p:sp>
          <p:nvSpPr>
            <p:cNvPr id="1961" name="Google Shape;196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7" name="Google Shape;1967;p48"/>
          <p:cNvGrpSpPr/>
          <p:nvPr/>
        </p:nvGrpSpPr>
        <p:grpSpPr>
          <a:xfrm>
            <a:off x="3775706" y="1664639"/>
            <a:ext cx="404601" cy="404600"/>
            <a:chOff x="4103687" y="1439862"/>
            <a:chExt cx="3986212" cy="3986211"/>
          </a:xfrm>
        </p:grpSpPr>
        <p:sp>
          <p:nvSpPr>
            <p:cNvPr id="1968" name="Google Shape;196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48"/>
          <p:cNvGrpSpPr/>
          <p:nvPr/>
        </p:nvGrpSpPr>
        <p:grpSpPr>
          <a:xfrm>
            <a:off x="6692989" y="1665192"/>
            <a:ext cx="405328" cy="405085"/>
            <a:chOff x="9878272" y="2682320"/>
            <a:chExt cx="720199" cy="719767"/>
          </a:xfrm>
        </p:grpSpPr>
        <p:sp>
          <p:nvSpPr>
            <p:cNvPr id="1971" name="Google Shape;197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4" name="Google Shape;1974;p48"/>
          <p:cNvGrpSpPr/>
          <p:nvPr/>
        </p:nvGrpSpPr>
        <p:grpSpPr>
          <a:xfrm>
            <a:off x="7276244" y="1665117"/>
            <a:ext cx="405235" cy="405235"/>
            <a:chOff x="10914618" y="2682187"/>
            <a:chExt cx="720033" cy="720033"/>
          </a:xfrm>
        </p:grpSpPr>
        <p:sp>
          <p:nvSpPr>
            <p:cNvPr id="1975" name="Google Shape;197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1" name="Google Shape;1981;p48"/>
          <p:cNvGrpSpPr/>
          <p:nvPr/>
        </p:nvGrpSpPr>
        <p:grpSpPr>
          <a:xfrm>
            <a:off x="2024221" y="1022064"/>
            <a:ext cx="328697" cy="405340"/>
            <a:chOff x="1582665" y="1011072"/>
            <a:chExt cx="584040" cy="720220"/>
          </a:xfrm>
        </p:grpSpPr>
        <p:sp>
          <p:nvSpPr>
            <p:cNvPr id="1982" name="Google Shape;198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7" name="Google Shape;1987;p48"/>
          <p:cNvGrpSpPr/>
          <p:nvPr/>
        </p:nvGrpSpPr>
        <p:grpSpPr>
          <a:xfrm>
            <a:off x="2571005" y="1022082"/>
            <a:ext cx="345027" cy="405321"/>
            <a:chOff x="2554206" y="1011105"/>
            <a:chExt cx="613055" cy="720187"/>
          </a:xfrm>
        </p:grpSpPr>
        <p:sp>
          <p:nvSpPr>
            <p:cNvPr id="1988" name="Google Shape;198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1" name="Google Shape;1991;p48"/>
          <p:cNvGrpSpPr/>
          <p:nvPr/>
        </p:nvGrpSpPr>
        <p:grpSpPr>
          <a:xfrm>
            <a:off x="6706244" y="980569"/>
            <a:ext cx="418877" cy="446835"/>
            <a:chOff x="9901824" y="937343"/>
            <a:chExt cx="744273" cy="793950"/>
          </a:xfrm>
        </p:grpSpPr>
        <p:grpSp>
          <p:nvGrpSpPr>
            <p:cNvPr id="1992" name="Google Shape;199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993" name="Google Shape;199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3" name="Google Shape;200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9" name="Google Shape;2009;p48"/>
          <p:cNvGrpSpPr/>
          <p:nvPr/>
        </p:nvGrpSpPr>
        <p:grpSpPr>
          <a:xfrm>
            <a:off x="3134117" y="1022234"/>
            <a:ext cx="336287" cy="405170"/>
            <a:chOff x="3554761" y="1011374"/>
            <a:chExt cx="597525" cy="719918"/>
          </a:xfrm>
        </p:grpSpPr>
        <p:sp>
          <p:nvSpPr>
            <p:cNvPr id="2010" name="Google Shape;201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4" name="Google Shape;2014;p48"/>
          <p:cNvGrpSpPr/>
          <p:nvPr/>
        </p:nvGrpSpPr>
        <p:grpSpPr>
          <a:xfrm>
            <a:off x="3688490" y="1022041"/>
            <a:ext cx="337093" cy="405363"/>
            <a:chOff x="4539787" y="1011032"/>
            <a:chExt cx="598958" cy="720261"/>
          </a:xfrm>
        </p:grpSpPr>
        <p:sp>
          <p:nvSpPr>
            <p:cNvPr id="2015" name="Google Shape;201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0" name="Google Shape;2020;p48"/>
          <p:cNvGrpSpPr/>
          <p:nvPr/>
        </p:nvGrpSpPr>
        <p:grpSpPr>
          <a:xfrm>
            <a:off x="4243668" y="1022139"/>
            <a:ext cx="333604" cy="405264"/>
            <a:chOff x="5526246" y="1011207"/>
            <a:chExt cx="592758" cy="720086"/>
          </a:xfrm>
        </p:grpSpPr>
        <p:sp>
          <p:nvSpPr>
            <p:cNvPr id="2021" name="Google Shape;202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7" name="Google Shape;2027;p48"/>
          <p:cNvGrpSpPr/>
          <p:nvPr/>
        </p:nvGrpSpPr>
        <p:grpSpPr>
          <a:xfrm>
            <a:off x="1474917" y="1022133"/>
            <a:ext cx="331219" cy="405270"/>
            <a:chOff x="606645" y="1011196"/>
            <a:chExt cx="588520" cy="720096"/>
          </a:xfrm>
        </p:grpSpPr>
        <p:sp>
          <p:nvSpPr>
            <p:cNvPr id="2028" name="Google Shape;202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2" name="Google Shape;2032;p48"/>
          <p:cNvGrpSpPr/>
          <p:nvPr/>
        </p:nvGrpSpPr>
        <p:grpSpPr>
          <a:xfrm>
            <a:off x="7343206" y="1022113"/>
            <a:ext cx="271312" cy="405291"/>
            <a:chOff x="11033597" y="1011159"/>
            <a:chExt cx="482075" cy="720133"/>
          </a:xfrm>
        </p:grpSpPr>
        <p:sp>
          <p:nvSpPr>
            <p:cNvPr id="2033" name="Google Shape;203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7" name="Google Shape;2037;p48"/>
          <p:cNvGrpSpPr/>
          <p:nvPr/>
        </p:nvGrpSpPr>
        <p:grpSpPr>
          <a:xfrm>
            <a:off x="6069282" y="980569"/>
            <a:ext cx="418877" cy="446835"/>
            <a:chOff x="8770051" y="937343"/>
            <a:chExt cx="744273" cy="793950"/>
          </a:xfrm>
        </p:grpSpPr>
        <p:sp>
          <p:nvSpPr>
            <p:cNvPr id="2038" name="Google Shape;203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3" name="Google Shape;204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044" name="Google Shape;204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54" name="Google Shape;2054;p48"/>
          <p:cNvGrpSpPr/>
          <p:nvPr/>
        </p:nvGrpSpPr>
        <p:grpSpPr>
          <a:xfrm>
            <a:off x="4795358" y="980569"/>
            <a:ext cx="418877" cy="446835"/>
            <a:chOff x="6506504" y="937343"/>
            <a:chExt cx="744273" cy="793950"/>
          </a:xfrm>
        </p:grpSpPr>
        <p:sp>
          <p:nvSpPr>
            <p:cNvPr id="2055" name="Google Shape;205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8" name="Google Shape;205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059" name="Google Shape;2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69" name="Google Shape;2069;p48"/>
          <p:cNvGrpSpPr/>
          <p:nvPr/>
        </p:nvGrpSpPr>
        <p:grpSpPr>
          <a:xfrm>
            <a:off x="5432320" y="980569"/>
            <a:ext cx="418877" cy="446835"/>
            <a:chOff x="7638277" y="937343"/>
            <a:chExt cx="744273" cy="793950"/>
          </a:xfrm>
        </p:grpSpPr>
        <p:sp>
          <p:nvSpPr>
            <p:cNvPr id="2070" name="Google Shape;207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4" name="Google Shape;207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075" name="Google Shape;207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5" name="Google Shape;2085;p48"/>
          <p:cNvGrpSpPr/>
          <p:nvPr/>
        </p:nvGrpSpPr>
        <p:grpSpPr>
          <a:xfrm>
            <a:off x="3195776" y="2971329"/>
            <a:ext cx="405306" cy="364378"/>
            <a:chOff x="3778727" y="4460423"/>
            <a:chExt cx="720160" cy="647438"/>
          </a:xfrm>
        </p:grpSpPr>
        <p:sp>
          <p:nvSpPr>
            <p:cNvPr id="2086" name="Google Shape;208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3" name="Google Shape;2093;p48"/>
          <p:cNvGrpSpPr/>
          <p:nvPr/>
        </p:nvGrpSpPr>
        <p:grpSpPr>
          <a:xfrm>
            <a:off x="1447255" y="2957759"/>
            <a:ext cx="405216" cy="391517"/>
            <a:chOff x="557494" y="4436312"/>
            <a:chExt cx="720000" cy="695660"/>
          </a:xfrm>
        </p:grpSpPr>
        <p:sp>
          <p:nvSpPr>
            <p:cNvPr id="2094" name="Google Shape;209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8" name="Google Shape;2098;p48"/>
          <p:cNvGrpSpPr/>
          <p:nvPr/>
        </p:nvGrpSpPr>
        <p:grpSpPr>
          <a:xfrm>
            <a:off x="4361485" y="2950859"/>
            <a:ext cx="405355" cy="405318"/>
            <a:chOff x="5926265" y="4424051"/>
            <a:chExt cx="720246" cy="720181"/>
          </a:xfrm>
        </p:grpSpPr>
        <p:sp>
          <p:nvSpPr>
            <p:cNvPr id="2099" name="Google Shape;209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48"/>
          <p:cNvGrpSpPr/>
          <p:nvPr/>
        </p:nvGrpSpPr>
        <p:grpSpPr>
          <a:xfrm>
            <a:off x="2030046" y="2968638"/>
            <a:ext cx="405216" cy="369761"/>
            <a:chOff x="1631150" y="4455641"/>
            <a:chExt cx="720000" cy="657002"/>
          </a:xfrm>
        </p:grpSpPr>
        <p:sp>
          <p:nvSpPr>
            <p:cNvPr id="2104" name="Google Shape;210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9" name="Google Shape;2109;p48"/>
          <p:cNvGrpSpPr/>
          <p:nvPr/>
        </p:nvGrpSpPr>
        <p:grpSpPr>
          <a:xfrm>
            <a:off x="2612877" y="2968106"/>
            <a:ext cx="405216" cy="370823"/>
            <a:chOff x="2704878" y="4454697"/>
            <a:chExt cx="720000" cy="658889"/>
          </a:xfrm>
        </p:grpSpPr>
        <p:sp>
          <p:nvSpPr>
            <p:cNvPr id="2110" name="Google Shape;211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6" name="Google Shape;2116;p48"/>
          <p:cNvGrpSpPr/>
          <p:nvPr/>
        </p:nvGrpSpPr>
        <p:grpSpPr>
          <a:xfrm>
            <a:off x="3778735" y="2969887"/>
            <a:ext cx="405097" cy="367261"/>
            <a:chOff x="4852681" y="4457861"/>
            <a:chExt cx="719788" cy="652561"/>
          </a:xfrm>
        </p:grpSpPr>
        <p:sp>
          <p:nvSpPr>
            <p:cNvPr id="2117" name="Google Shape;211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0" name="Google Shape;2120;p48"/>
          <p:cNvGrpSpPr/>
          <p:nvPr/>
        </p:nvGrpSpPr>
        <p:grpSpPr>
          <a:xfrm>
            <a:off x="4944493" y="2961192"/>
            <a:ext cx="405342" cy="384653"/>
            <a:chOff x="7000306" y="4442411"/>
            <a:chExt cx="720224" cy="683463"/>
          </a:xfrm>
        </p:grpSpPr>
        <p:sp>
          <p:nvSpPr>
            <p:cNvPr id="2121" name="Google Shape;212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6" name="Google Shape;2126;p48"/>
          <p:cNvGrpSpPr/>
          <p:nvPr/>
        </p:nvGrpSpPr>
        <p:grpSpPr>
          <a:xfrm>
            <a:off x="5527487" y="2959189"/>
            <a:ext cx="405306" cy="388658"/>
            <a:chOff x="8074325" y="4438852"/>
            <a:chExt cx="720160" cy="690579"/>
          </a:xfrm>
        </p:grpSpPr>
        <p:sp>
          <p:nvSpPr>
            <p:cNvPr id="2127" name="Google Shape;212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3" name="Google Shape;2133;p48"/>
          <p:cNvGrpSpPr/>
          <p:nvPr/>
        </p:nvGrpSpPr>
        <p:grpSpPr>
          <a:xfrm>
            <a:off x="6693385" y="2971869"/>
            <a:ext cx="405170" cy="363288"/>
            <a:chOff x="9878975" y="4425243"/>
            <a:chExt cx="719918" cy="645502"/>
          </a:xfrm>
        </p:grpSpPr>
        <p:sp>
          <p:nvSpPr>
            <p:cNvPr id="2134" name="Google Shape;213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7" name="Google Shape;2137;p48"/>
          <p:cNvGrpSpPr/>
          <p:nvPr/>
        </p:nvGrpSpPr>
        <p:grpSpPr>
          <a:xfrm>
            <a:off x="7276203" y="2961686"/>
            <a:ext cx="405312" cy="383654"/>
            <a:chOff x="10914544" y="4407150"/>
            <a:chExt cx="720170" cy="681687"/>
          </a:xfrm>
        </p:grpSpPr>
        <p:sp>
          <p:nvSpPr>
            <p:cNvPr id="2138" name="Google Shape;213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2" name="Google Shape;2142;p48"/>
          <p:cNvGrpSpPr/>
          <p:nvPr/>
        </p:nvGrpSpPr>
        <p:grpSpPr>
          <a:xfrm>
            <a:off x="6110407" y="2969064"/>
            <a:ext cx="405330" cy="368898"/>
            <a:chOff x="8843122" y="4420259"/>
            <a:chExt cx="720202" cy="655469"/>
          </a:xfrm>
        </p:grpSpPr>
        <p:sp>
          <p:nvSpPr>
            <p:cNvPr id="2143" name="Google Shape;214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9" name="Google Shape;2149;p48"/>
          <p:cNvGrpSpPr/>
          <p:nvPr/>
        </p:nvGrpSpPr>
        <p:grpSpPr>
          <a:xfrm>
            <a:off x="3203379" y="2331306"/>
            <a:ext cx="405336" cy="358699"/>
            <a:chOff x="1510757" y="3225422"/>
            <a:chExt cx="720214" cy="637347"/>
          </a:xfrm>
        </p:grpSpPr>
        <p:sp>
          <p:nvSpPr>
            <p:cNvPr id="2150" name="Google Shape;215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7" name="Google Shape;2157;p48"/>
          <p:cNvGrpSpPr/>
          <p:nvPr/>
        </p:nvGrpSpPr>
        <p:grpSpPr>
          <a:xfrm>
            <a:off x="3831995" y="2347235"/>
            <a:ext cx="405295" cy="326840"/>
            <a:chOff x="2595501" y="3253725"/>
            <a:chExt cx="720141" cy="580739"/>
          </a:xfrm>
        </p:grpSpPr>
        <p:sp>
          <p:nvSpPr>
            <p:cNvPr id="2158" name="Google Shape;215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2" name="Google Shape;2162;p48"/>
          <p:cNvGrpSpPr/>
          <p:nvPr/>
        </p:nvGrpSpPr>
        <p:grpSpPr>
          <a:xfrm>
            <a:off x="5089126" y="2308110"/>
            <a:ext cx="403578" cy="405089"/>
            <a:chOff x="4764809" y="3184208"/>
            <a:chExt cx="717090" cy="719775"/>
          </a:xfrm>
        </p:grpSpPr>
        <p:sp>
          <p:nvSpPr>
            <p:cNvPr id="2163" name="Google Shape;216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6" name="Google Shape;2166;p48"/>
          <p:cNvGrpSpPr/>
          <p:nvPr/>
        </p:nvGrpSpPr>
        <p:grpSpPr>
          <a:xfrm>
            <a:off x="4460571" y="2334445"/>
            <a:ext cx="405276" cy="352420"/>
            <a:chOff x="3680173" y="3231000"/>
            <a:chExt cx="720106" cy="626190"/>
          </a:xfrm>
        </p:grpSpPr>
        <p:sp>
          <p:nvSpPr>
            <p:cNvPr id="2167" name="Google Shape;216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0" name="Google Shape;2170;p48"/>
          <p:cNvGrpSpPr/>
          <p:nvPr/>
        </p:nvGrpSpPr>
        <p:grpSpPr>
          <a:xfrm>
            <a:off x="6344522" y="2308074"/>
            <a:ext cx="403037" cy="405161"/>
            <a:chOff x="6931035" y="3184144"/>
            <a:chExt cx="716128" cy="719903"/>
          </a:xfrm>
        </p:grpSpPr>
        <p:sp>
          <p:nvSpPr>
            <p:cNvPr id="2171" name="Google Shape;217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5" name="Google Shape;2175;p48"/>
          <p:cNvGrpSpPr/>
          <p:nvPr/>
        </p:nvGrpSpPr>
        <p:grpSpPr>
          <a:xfrm>
            <a:off x="5715984" y="2308031"/>
            <a:ext cx="405259" cy="405247"/>
            <a:chOff x="5846429" y="3184067"/>
            <a:chExt cx="720076" cy="720055"/>
          </a:xfrm>
        </p:grpSpPr>
        <p:sp>
          <p:nvSpPr>
            <p:cNvPr id="2176" name="Google Shape;217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0" name="Google Shape;2180;p48"/>
          <p:cNvGrpSpPr/>
          <p:nvPr/>
        </p:nvGrpSpPr>
        <p:grpSpPr>
          <a:xfrm>
            <a:off x="2703975" y="2307981"/>
            <a:ext cx="276125" cy="405348"/>
            <a:chOff x="655600" y="3183978"/>
            <a:chExt cx="490627" cy="720234"/>
          </a:xfrm>
        </p:grpSpPr>
        <p:sp>
          <p:nvSpPr>
            <p:cNvPr id="2181" name="Google Shape;218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6" name="Google Shape;2186;p48"/>
          <p:cNvGrpSpPr/>
          <p:nvPr/>
        </p:nvGrpSpPr>
        <p:grpSpPr>
          <a:xfrm>
            <a:off x="6970838" y="2308087"/>
            <a:ext cx="172554" cy="405136"/>
            <a:chOff x="8011692" y="3184166"/>
            <a:chExt cx="306600" cy="719859"/>
          </a:xfrm>
        </p:grpSpPr>
        <p:sp>
          <p:nvSpPr>
            <p:cNvPr id="2187" name="Google Shape;218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3" name="Google Shape;2193;p48"/>
          <p:cNvGrpSpPr/>
          <p:nvPr/>
        </p:nvGrpSpPr>
        <p:grpSpPr>
          <a:xfrm>
            <a:off x="7365303" y="2307589"/>
            <a:ext cx="223705" cy="404863"/>
            <a:chOff x="4556125" y="630237"/>
            <a:chExt cx="3081338" cy="5568950"/>
          </a:xfrm>
        </p:grpSpPr>
        <p:sp>
          <p:nvSpPr>
            <p:cNvPr id="2194" name="Google Shape;219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1" name="Google Shape;2201;p48"/>
          <p:cNvGrpSpPr/>
          <p:nvPr/>
        </p:nvGrpSpPr>
        <p:grpSpPr>
          <a:xfrm>
            <a:off x="2075672" y="2308043"/>
            <a:ext cx="405296" cy="405231"/>
            <a:chOff x="1674084" y="3214987"/>
            <a:chExt cx="720142" cy="720027"/>
          </a:xfrm>
        </p:grpSpPr>
        <p:sp>
          <p:nvSpPr>
            <p:cNvPr id="2202" name="Google Shape;220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4" name="Google Shape;2214;p48"/>
          <p:cNvGrpSpPr/>
          <p:nvPr/>
        </p:nvGrpSpPr>
        <p:grpSpPr>
          <a:xfrm>
            <a:off x="1447265" y="2308009"/>
            <a:ext cx="405124" cy="405300"/>
            <a:chOff x="557511" y="3214925"/>
            <a:chExt cx="719836" cy="720150"/>
          </a:xfrm>
        </p:grpSpPr>
        <p:sp>
          <p:nvSpPr>
            <p:cNvPr id="2215" name="Google Shape;221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9" name="Google Shape;2219;p48"/>
          <p:cNvGrpSpPr/>
          <p:nvPr/>
        </p:nvGrpSpPr>
        <p:grpSpPr>
          <a:xfrm>
            <a:off x="1396197" y="3613478"/>
            <a:ext cx="405321" cy="364027"/>
            <a:chOff x="1147762" y="1131887"/>
            <a:chExt cx="5137150" cy="4619626"/>
          </a:xfrm>
        </p:grpSpPr>
        <p:sp>
          <p:nvSpPr>
            <p:cNvPr id="2220" name="Google Shape;222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3" name="Google Shape;2223;p48"/>
          <p:cNvGrpSpPr/>
          <p:nvPr/>
        </p:nvGrpSpPr>
        <p:grpSpPr>
          <a:xfrm>
            <a:off x="2121045" y="3607742"/>
            <a:ext cx="405365" cy="375752"/>
            <a:chOff x="1570037" y="1341437"/>
            <a:chExt cx="4943475" cy="4576762"/>
          </a:xfrm>
        </p:grpSpPr>
        <p:sp>
          <p:nvSpPr>
            <p:cNvPr id="2224" name="Google Shape;222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0" name="Google Shape;2230;p48"/>
          <p:cNvGrpSpPr/>
          <p:nvPr/>
        </p:nvGrpSpPr>
        <p:grpSpPr>
          <a:xfrm>
            <a:off x="4380858" y="3593711"/>
            <a:ext cx="401263" cy="405254"/>
            <a:chOff x="5770007" y="5489899"/>
            <a:chExt cx="712976" cy="720067"/>
          </a:xfrm>
        </p:grpSpPr>
        <p:sp>
          <p:nvSpPr>
            <p:cNvPr id="2231" name="Google Shape;223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9" name="Google Shape;2239;p48"/>
          <p:cNvGrpSpPr/>
          <p:nvPr/>
        </p:nvGrpSpPr>
        <p:grpSpPr>
          <a:xfrm>
            <a:off x="5101670" y="3614140"/>
            <a:ext cx="405189" cy="364432"/>
            <a:chOff x="7050768" y="5526199"/>
            <a:chExt cx="719953" cy="647534"/>
          </a:xfrm>
        </p:grpSpPr>
        <p:sp>
          <p:nvSpPr>
            <p:cNvPr id="2240" name="Google Shape;224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2" name="Google Shape;2252;p48"/>
          <p:cNvGrpSpPr/>
          <p:nvPr/>
        </p:nvGrpSpPr>
        <p:grpSpPr>
          <a:xfrm>
            <a:off x="6551417" y="3614205"/>
            <a:ext cx="405217" cy="364275"/>
            <a:chOff x="9626723" y="5526313"/>
            <a:chExt cx="720002" cy="647256"/>
          </a:xfrm>
        </p:grpSpPr>
        <p:sp>
          <p:nvSpPr>
            <p:cNvPr id="2253" name="Google Shape;225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5" name="Google Shape;2265;p48"/>
          <p:cNvGrpSpPr/>
          <p:nvPr/>
        </p:nvGrpSpPr>
        <p:grpSpPr>
          <a:xfrm>
            <a:off x="7276275" y="3593690"/>
            <a:ext cx="405127" cy="405273"/>
            <a:chOff x="10914672" y="5489861"/>
            <a:chExt cx="719842" cy="720102"/>
          </a:xfrm>
        </p:grpSpPr>
        <p:sp>
          <p:nvSpPr>
            <p:cNvPr id="2266" name="Google Shape;226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8" name="Google Shape;2278;p48"/>
          <p:cNvGrpSpPr/>
          <p:nvPr/>
        </p:nvGrpSpPr>
        <p:grpSpPr>
          <a:xfrm>
            <a:off x="5826506" y="3603022"/>
            <a:ext cx="405344" cy="386637"/>
            <a:chOff x="8338678" y="5506443"/>
            <a:chExt cx="720227" cy="686988"/>
          </a:xfrm>
        </p:grpSpPr>
        <p:sp>
          <p:nvSpPr>
            <p:cNvPr id="2279" name="Google Shape;227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5" name="Google Shape;2285;p48"/>
          <p:cNvGrpSpPr/>
          <p:nvPr/>
        </p:nvGrpSpPr>
        <p:grpSpPr>
          <a:xfrm>
            <a:off x="2845808" y="3652655"/>
            <a:ext cx="1215452" cy="287341"/>
            <a:chOff x="3042485" y="5594633"/>
            <a:chExt cx="2159652" cy="510557"/>
          </a:xfrm>
        </p:grpSpPr>
        <p:sp>
          <p:nvSpPr>
            <p:cNvPr id="2286" name="Google Shape;228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1" name="Google Shape;2301;p48"/>
          <p:cNvGrpSpPr/>
          <p:nvPr/>
        </p:nvGrpSpPr>
        <p:grpSpPr>
          <a:xfrm>
            <a:off x="2120915" y="4237180"/>
            <a:ext cx="405206" cy="402671"/>
            <a:chOff x="1442627" y="5710929"/>
            <a:chExt cx="594318" cy="590600"/>
          </a:xfrm>
        </p:grpSpPr>
        <p:sp>
          <p:nvSpPr>
            <p:cNvPr id="2302" name="Google Shape;230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6" name="Google Shape;2306;p48"/>
          <p:cNvGrpSpPr/>
          <p:nvPr/>
        </p:nvGrpSpPr>
        <p:grpSpPr>
          <a:xfrm>
            <a:off x="6583386" y="4235888"/>
            <a:ext cx="339130" cy="405254"/>
            <a:chOff x="8095060" y="5664590"/>
            <a:chExt cx="497404" cy="594389"/>
          </a:xfrm>
        </p:grpSpPr>
        <p:grpSp>
          <p:nvGrpSpPr>
            <p:cNvPr id="2307" name="Google Shape;230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308" name="Google Shape;230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1" name="Google Shape;231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312" name="Google Shape;231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5" name="Google Shape;231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316" name="Google Shape;231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7" name="Google Shape;231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9" name="Google Shape;231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320" name="Google Shape;232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3" name="Google Shape;2323;p48"/>
          <p:cNvGrpSpPr/>
          <p:nvPr/>
        </p:nvGrpSpPr>
        <p:grpSpPr>
          <a:xfrm>
            <a:off x="3022364" y="4235915"/>
            <a:ext cx="506497" cy="405202"/>
            <a:chOff x="4607809" y="5664627"/>
            <a:chExt cx="742883" cy="594312"/>
          </a:xfrm>
        </p:grpSpPr>
        <p:sp>
          <p:nvSpPr>
            <p:cNvPr id="2324" name="Google Shape;232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2" name="Google Shape;2332;p48"/>
          <p:cNvGrpSpPr/>
          <p:nvPr/>
        </p:nvGrpSpPr>
        <p:grpSpPr>
          <a:xfrm>
            <a:off x="4025162" y="4235966"/>
            <a:ext cx="981669" cy="405098"/>
            <a:chOff x="2571250" y="5664711"/>
            <a:chExt cx="1439820" cy="594160"/>
          </a:xfrm>
        </p:grpSpPr>
        <p:sp>
          <p:nvSpPr>
            <p:cNvPr id="2333" name="Google Shape;233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7" name="Google Shape;2357;p48"/>
          <p:cNvGrpSpPr/>
          <p:nvPr/>
        </p:nvGrpSpPr>
        <p:grpSpPr>
          <a:xfrm>
            <a:off x="5503077" y="4235777"/>
            <a:ext cx="584048" cy="405477"/>
            <a:chOff x="6332670" y="5663946"/>
            <a:chExt cx="856627" cy="594715"/>
          </a:xfrm>
        </p:grpSpPr>
        <p:grpSp>
          <p:nvGrpSpPr>
            <p:cNvPr id="2358" name="Google Shape;235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359" name="Google Shape;235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1" name="Google Shape;236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362" name="Google Shape;236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4" name="Google Shape;236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365" name="Google Shape;236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67" name="Google Shape;2367;p48"/>
          <p:cNvSpPr txBox="1">
            <a:spLocks noGrp="1"/>
          </p:cNvSpPr>
          <p:nvPr>
            <p:ph type="title" idx="4294967295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2368" name="Google Shape;2368;p4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 Thin"/>
                <a:ea typeface="Catamaran Thin"/>
                <a:cs typeface="Catamaran Thin"/>
                <a:sym typeface="Catamaran Thi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2374" name="Google Shape;2374;p4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375" name="Google Shape;2375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6"/>
          <p:cNvSpPr txBox="1">
            <a:spLocks noGrp="1"/>
          </p:cNvSpPr>
          <p:nvPr>
            <p:ph type="body" idx="1"/>
          </p:nvPr>
        </p:nvSpPr>
        <p:spPr>
          <a:xfrm>
            <a:off x="1241850" y="1682586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/>
              <a:t>Infrasunetele</a:t>
            </a:r>
            <a:r>
              <a:rPr lang="en-US" dirty="0"/>
              <a:t> sunt </a:t>
            </a:r>
            <a:r>
              <a:rPr lang="en-US" dirty="0" err="1"/>
              <a:t>vibrații</a:t>
            </a:r>
            <a:r>
              <a:rPr lang="en-US" dirty="0"/>
              <a:t> cu </a:t>
            </a:r>
            <a:r>
              <a:rPr lang="en-US" dirty="0" err="1"/>
              <a:t>frecvența</a:t>
            </a:r>
            <a:r>
              <a:rPr lang="en-US" dirty="0"/>
              <a:t> </a:t>
            </a:r>
            <a:r>
              <a:rPr lang="en-US" dirty="0" err="1"/>
              <a:t>cuprinsă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0,001Hz </a:t>
            </a:r>
            <a:r>
              <a:rPr lang="en-US" dirty="0" err="1"/>
              <a:t>și</a:t>
            </a:r>
            <a:r>
              <a:rPr lang="en-US" dirty="0"/>
              <a:t> 16Hz </a:t>
            </a:r>
            <a:r>
              <a:rPr lang="en-US" dirty="0" err="1"/>
              <a:t>și</a:t>
            </a:r>
            <a:r>
              <a:rPr lang="en-US" dirty="0"/>
              <a:t> nu pot fi </a:t>
            </a:r>
            <a:r>
              <a:rPr lang="en-US" dirty="0" err="1"/>
              <a:t>auzite</a:t>
            </a:r>
            <a:r>
              <a:rPr lang="en-US" dirty="0"/>
              <a:t> de </a:t>
            </a:r>
            <a:r>
              <a:rPr lang="en-US" dirty="0" err="1"/>
              <a:t>urechea</a:t>
            </a:r>
            <a:r>
              <a:rPr lang="en-US" dirty="0"/>
              <a:t> </a:t>
            </a:r>
            <a:r>
              <a:rPr lang="en-US" dirty="0" err="1"/>
              <a:t>umană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734" name="Google Shape;734;p1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8558-9E06-4265-B710-26187152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Caracteristici ale infrasunetelor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23AB-5793-4698-B839-3C05B946C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Știința</a:t>
            </a:r>
            <a:r>
              <a:rPr lang="en-US" sz="2000" dirty="0"/>
              <a:t> care se </a:t>
            </a:r>
            <a:r>
              <a:rPr lang="en-US" sz="2000" dirty="0" err="1"/>
              <a:t>ocupă</a:t>
            </a:r>
            <a:r>
              <a:rPr lang="en-US" sz="2000" dirty="0"/>
              <a:t> cu </a:t>
            </a:r>
            <a:r>
              <a:rPr lang="en-US" sz="2000" dirty="0" err="1"/>
              <a:t>studiul</a:t>
            </a:r>
            <a:r>
              <a:rPr lang="en-US" sz="2000" dirty="0"/>
              <a:t> </a:t>
            </a:r>
            <a:r>
              <a:rPr lang="en-US" sz="2000" dirty="0" err="1"/>
              <a:t>infrasunetelor</a:t>
            </a:r>
            <a:r>
              <a:rPr lang="en-US" sz="2000" dirty="0"/>
              <a:t> se </a:t>
            </a:r>
            <a:r>
              <a:rPr lang="en-US" sz="2000" dirty="0" err="1"/>
              <a:t>numește</a:t>
            </a:r>
            <a:r>
              <a:rPr lang="en-US" sz="2000" dirty="0"/>
              <a:t> </a:t>
            </a:r>
            <a:r>
              <a:rPr lang="en-US" sz="2000" dirty="0" err="1"/>
              <a:t>infrasonică</a:t>
            </a:r>
            <a:r>
              <a:rPr lang="en-US" sz="2000" dirty="0"/>
              <a:t>. </a:t>
            </a:r>
            <a:endParaRPr lang="ro-RO" sz="2000" dirty="0"/>
          </a:p>
          <a:p>
            <a:r>
              <a:rPr lang="en-US" sz="2000" dirty="0" err="1"/>
              <a:t>Infrasunetele</a:t>
            </a:r>
            <a:r>
              <a:rPr lang="en-US" sz="2000" dirty="0"/>
              <a:t> sunt </a:t>
            </a:r>
            <a:r>
              <a:rPr lang="en-US" sz="2000" dirty="0" err="1"/>
              <a:t>caracterizate</a:t>
            </a:r>
            <a:r>
              <a:rPr lang="en-US" sz="2000" dirty="0"/>
              <a:t> de </a:t>
            </a:r>
            <a:r>
              <a:rPr lang="en-US" sz="2000" dirty="0" err="1"/>
              <a:t>capacitatea</a:t>
            </a:r>
            <a:r>
              <a:rPr lang="en-US" sz="2000" dirty="0"/>
              <a:t> </a:t>
            </a:r>
            <a:r>
              <a:rPr lang="en-US" sz="2000" dirty="0" err="1"/>
              <a:t>acestora</a:t>
            </a:r>
            <a:r>
              <a:rPr lang="en-US" sz="2000" dirty="0"/>
              <a:t> de a </a:t>
            </a:r>
            <a:r>
              <a:rPr lang="en-US" sz="2000" dirty="0" err="1"/>
              <a:t>acoperi</a:t>
            </a:r>
            <a:r>
              <a:rPr lang="en-US" sz="2000" dirty="0"/>
              <a:t> </a:t>
            </a:r>
            <a:r>
              <a:rPr lang="en-US" sz="2000" dirty="0" err="1"/>
              <a:t>distanțe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de a </a:t>
            </a:r>
            <a:r>
              <a:rPr lang="en-US" sz="2000" dirty="0" err="1"/>
              <a:t>ocoli</a:t>
            </a:r>
            <a:r>
              <a:rPr lang="en-US" sz="2000" dirty="0"/>
              <a:t> </a:t>
            </a:r>
            <a:r>
              <a:rPr lang="en-US" sz="2000" dirty="0" err="1"/>
              <a:t>obstacole</a:t>
            </a:r>
            <a:r>
              <a:rPr lang="en-US" sz="2000" dirty="0"/>
              <a:t> </a:t>
            </a:r>
            <a:r>
              <a:rPr lang="en-US" sz="2000" dirty="0" err="1"/>
              <a:t>fără</a:t>
            </a:r>
            <a:r>
              <a:rPr lang="en-US" sz="2000" dirty="0"/>
              <a:t> </a:t>
            </a:r>
            <a:r>
              <a:rPr lang="en-US" sz="2000" dirty="0" err="1"/>
              <a:t>multă</a:t>
            </a:r>
            <a:r>
              <a:rPr lang="en-US" sz="2000" dirty="0"/>
              <a:t> </a:t>
            </a:r>
            <a:r>
              <a:rPr lang="en-US" sz="2000" dirty="0" err="1"/>
              <a:t>disipație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1A23D-8CF0-413A-A0AF-1A47D06BBA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4" descr="Deep into Infrasound – Elephant Listening Project">
            <a:extLst>
              <a:ext uri="{FF2B5EF4-FFF2-40B4-BE49-F238E27FC236}">
                <a16:creationId xmlns:a16="http://schemas.microsoft.com/office/drawing/2014/main" id="{8FD28C12-9E1C-477F-B80C-FB093597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24" y="2736811"/>
            <a:ext cx="2970952" cy="1817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40" name="Google Shape;740;p17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ctrTitle" idx="4294967295"/>
          </p:nvPr>
        </p:nvSpPr>
        <p:spPr>
          <a:xfrm>
            <a:off x="83379" y="2334436"/>
            <a:ext cx="3515701" cy="13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Descoperirea</a:t>
            </a:r>
            <a:br>
              <a:rPr lang="ro-RO" sz="4800" dirty="0"/>
            </a:br>
            <a:endParaRPr sz="4800" dirty="0"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4294967295"/>
          </p:nvPr>
        </p:nvSpPr>
        <p:spPr>
          <a:xfrm>
            <a:off x="6115800" y="1613400"/>
            <a:ext cx="2799600" cy="10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3200" b="1" dirty="0">
                <a:latin typeface="Catamaran" panose="020B0604020202020204" charset="0"/>
                <a:cs typeface="Catamaran" panose="020B0604020202020204" charset="0"/>
              </a:rPr>
              <a:t>Infrasunetelor</a:t>
            </a:r>
            <a:endParaRPr sz="32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56" name="Google Shape;756;p18"/>
          <p:cNvSpPr/>
          <p:nvPr/>
        </p:nvSpPr>
        <p:spPr>
          <a:xfrm>
            <a:off x="3519528" y="1132610"/>
            <a:ext cx="276197" cy="2637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 rot="2697373">
            <a:off x="5339641" y="2482775"/>
            <a:ext cx="419273" cy="4003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5671331" y="2254231"/>
            <a:ext cx="167923" cy="1604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 rot="1279953">
            <a:off x="3328170" y="1928089"/>
            <a:ext cx="167913" cy="1604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" name="Google Shape;1572;p47">
            <a:extLst>
              <a:ext uri="{FF2B5EF4-FFF2-40B4-BE49-F238E27FC236}">
                <a16:creationId xmlns:a16="http://schemas.microsoft.com/office/drawing/2014/main" id="{BFC3D7BE-9B37-4F0E-963D-9D0D2D159D80}"/>
              </a:ext>
            </a:extLst>
          </p:cNvPr>
          <p:cNvGrpSpPr/>
          <p:nvPr/>
        </p:nvGrpSpPr>
        <p:grpSpPr>
          <a:xfrm>
            <a:off x="3987592" y="1289805"/>
            <a:ext cx="1295227" cy="1226473"/>
            <a:chOff x="6618700" y="1635475"/>
            <a:chExt cx="456675" cy="432325"/>
          </a:xfrm>
        </p:grpSpPr>
        <p:sp>
          <p:nvSpPr>
            <p:cNvPr id="18" name="Google Shape;1573;p47">
              <a:extLst>
                <a:ext uri="{FF2B5EF4-FFF2-40B4-BE49-F238E27FC236}">
                  <a16:creationId xmlns:a16="http://schemas.microsoft.com/office/drawing/2014/main" id="{87EE83FC-4F6B-478F-BB3E-82E3FA8C9401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4;p47">
              <a:extLst>
                <a:ext uri="{FF2B5EF4-FFF2-40B4-BE49-F238E27FC236}">
                  <a16:creationId xmlns:a16="http://schemas.microsoft.com/office/drawing/2014/main" id="{3CD323D4-46FE-43C9-AEE3-EE7811E734B3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5;p47">
              <a:extLst>
                <a:ext uri="{FF2B5EF4-FFF2-40B4-BE49-F238E27FC236}">
                  <a16:creationId xmlns:a16="http://schemas.microsoft.com/office/drawing/2014/main" id="{3B2FD011-49BC-41C4-B1B9-66A46674D7A0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6;p47">
              <a:extLst>
                <a:ext uri="{FF2B5EF4-FFF2-40B4-BE49-F238E27FC236}">
                  <a16:creationId xmlns:a16="http://schemas.microsoft.com/office/drawing/2014/main" id="{972898EA-55B6-42A7-9D2F-F27568978B37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77;p47">
              <a:extLst>
                <a:ext uri="{FF2B5EF4-FFF2-40B4-BE49-F238E27FC236}">
                  <a16:creationId xmlns:a16="http://schemas.microsoft.com/office/drawing/2014/main" id="{8572B330-3680-45DE-AE8F-F9A4A9A9FE08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184" name="Google Shape;1184;p3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85" name="Google Shape;1185;p38"/>
          <p:cNvSpPr/>
          <p:nvPr/>
        </p:nvSpPr>
        <p:spPr>
          <a:xfrm>
            <a:off x="7735208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6" name="Google Shape;1186;p38"/>
          <p:cNvSpPr/>
          <p:nvPr/>
        </p:nvSpPr>
        <p:spPr>
          <a:xfrm>
            <a:off x="7075124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7" name="Google Shape;1187;p38"/>
          <p:cNvSpPr/>
          <p:nvPr/>
        </p:nvSpPr>
        <p:spPr>
          <a:xfrm>
            <a:off x="6415040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8" name="Google Shape;1188;p38"/>
          <p:cNvSpPr/>
          <p:nvPr/>
        </p:nvSpPr>
        <p:spPr>
          <a:xfrm>
            <a:off x="5754956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9" name="Google Shape;1189;p38"/>
          <p:cNvSpPr/>
          <p:nvPr/>
        </p:nvSpPr>
        <p:spPr>
          <a:xfrm>
            <a:off x="5094872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0" name="Google Shape;1190;p38"/>
          <p:cNvSpPr/>
          <p:nvPr/>
        </p:nvSpPr>
        <p:spPr>
          <a:xfrm>
            <a:off x="4434788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1" name="Google Shape;1191;p38"/>
          <p:cNvSpPr/>
          <p:nvPr/>
        </p:nvSpPr>
        <p:spPr>
          <a:xfrm>
            <a:off x="3774704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2" name="Google Shape;1192;p38"/>
          <p:cNvSpPr/>
          <p:nvPr/>
        </p:nvSpPr>
        <p:spPr>
          <a:xfrm>
            <a:off x="3114619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3" name="Google Shape;1193;p38"/>
          <p:cNvSpPr/>
          <p:nvPr/>
        </p:nvSpPr>
        <p:spPr>
          <a:xfrm>
            <a:off x="2454535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4" name="Google Shape;1194;p38"/>
          <p:cNvSpPr/>
          <p:nvPr/>
        </p:nvSpPr>
        <p:spPr>
          <a:xfrm>
            <a:off x="1794451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5" name="Google Shape;1195;p38"/>
          <p:cNvSpPr/>
          <p:nvPr/>
        </p:nvSpPr>
        <p:spPr>
          <a:xfrm>
            <a:off x="1134367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6" name="Google Shape;1196;p38"/>
          <p:cNvSpPr/>
          <p:nvPr/>
        </p:nvSpPr>
        <p:spPr>
          <a:xfrm>
            <a:off x="474283" y="2146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7" name="Google Shape;1197;p38"/>
          <p:cNvSpPr/>
          <p:nvPr/>
        </p:nvSpPr>
        <p:spPr>
          <a:xfrm>
            <a:off x="0" y="2146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198" name="Google Shape;1198;p38"/>
          <p:cNvCxnSpPr/>
          <p:nvPr/>
        </p:nvCxnSpPr>
        <p:spPr>
          <a:xfrm rot="10800000">
            <a:off x="768923" y="1672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9" name="Google Shape;1199;p38"/>
          <p:cNvSpPr txBox="1"/>
          <p:nvPr/>
        </p:nvSpPr>
        <p:spPr>
          <a:xfrm>
            <a:off x="727900" y="1117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0" name="Google Shape;1200;p38"/>
          <p:cNvCxnSpPr/>
          <p:nvPr/>
        </p:nvCxnSpPr>
        <p:spPr>
          <a:xfrm rot="10800000">
            <a:off x="2090158" y="1672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1" name="Google Shape;1201;p38"/>
          <p:cNvSpPr txBox="1"/>
          <p:nvPr/>
        </p:nvSpPr>
        <p:spPr>
          <a:xfrm>
            <a:off x="2050642" y="1117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2" name="Google Shape;1202;p38"/>
          <p:cNvCxnSpPr/>
          <p:nvPr/>
        </p:nvCxnSpPr>
        <p:spPr>
          <a:xfrm rot="10800000">
            <a:off x="3411393" y="1672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3" name="Google Shape;1203;p38"/>
          <p:cNvSpPr txBox="1"/>
          <p:nvPr/>
        </p:nvSpPr>
        <p:spPr>
          <a:xfrm>
            <a:off x="3373384" y="1117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4" name="Google Shape;1204;p38"/>
          <p:cNvCxnSpPr/>
          <p:nvPr/>
        </p:nvCxnSpPr>
        <p:spPr>
          <a:xfrm rot="10800000">
            <a:off x="4732628" y="1672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5" name="Google Shape;1205;p38"/>
          <p:cNvSpPr txBox="1"/>
          <p:nvPr/>
        </p:nvSpPr>
        <p:spPr>
          <a:xfrm>
            <a:off x="4696126" y="1117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6" name="Google Shape;1206;p38"/>
          <p:cNvCxnSpPr/>
          <p:nvPr/>
        </p:nvCxnSpPr>
        <p:spPr>
          <a:xfrm rot="10800000">
            <a:off x="6053863" y="1672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7" name="Google Shape;1207;p38"/>
          <p:cNvSpPr txBox="1"/>
          <p:nvPr/>
        </p:nvSpPr>
        <p:spPr>
          <a:xfrm>
            <a:off x="6018868" y="1117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8" name="Google Shape;1208;p38"/>
          <p:cNvCxnSpPr/>
          <p:nvPr/>
        </p:nvCxnSpPr>
        <p:spPr>
          <a:xfrm rot="10800000">
            <a:off x="7375098" y="1672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9" name="Google Shape;1209;p38"/>
          <p:cNvSpPr txBox="1"/>
          <p:nvPr/>
        </p:nvSpPr>
        <p:spPr>
          <a:xfrm>
            <a:off x="7341610" y="1117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0" name="Google Shape;1210;p38"/>
          <p:cNvCxnSpPr/>
          <p:nvPr/>
        </p:nvCxnSpPr>
        <p:spPr>
          <a:xfrm rot="10800000">
            <a:off x="1439687" y="2515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1" name="Google Shape;1211;p38"/>
          <p:cNvSpPr txBox="1"/>
          <p:nvPr/>
        </p:nvSpPr>
        <p:spPr>
          <a:xfrm>
            <a:off x="1369548" y="3038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2" name="Google Shape;1212;p38"/>
          <p:cNvCxnSpPr/>
          <p:nvPr/>
        </p:nvCxnSpPr>
        <p:spPr>
          <a:xfrm rot="10800000">
            <a:off x="2760922" y="2515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3" name="Google Shape;1213;p38"/>
          <p:cNvSpPr txBox="1"/>
          <p:nvPr/>
        </p:nvSpPr>
        <p:spPr>
          <a:xfrm>
            <a:off x="2699944" y="3038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4082157" y="2515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5" name="Google Shape;1215;p38"/>
          <p:cNvSpPr txBox="1"/>
          <p:nvPr/>
        </p:nvSpPr>
        <p:spPr>
          <a:xfrm>
            <a:off x="4030339" y="3038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6" name="Google Shape;1216;p38"/>
          <p:cNvCxnSpPr/>
          <p:nvPr/>
        </p:nvCxnSpPr>
        <p:spPr>
          <a:xfrm rot="10800000">
            <a:off x="5403392" y="2515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7" name="Google Shape;1217;p38"/>
          <p:cNvSpPr txBox="1"/>
          <p:nvPr/>
        </p:nvSpPr>
        <p:spPr>
          <a:xfrm>
            <a:off x="5360735" y="3038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8" name="Google Shape;1218;p38"/>
          <p:cNvCxnSpPr/>
          <p:nvPr/>
        </p:nvCxnSpPr>
        <p:spPr>
          <a:xfrm rot="10800000">
            <a:off x="6724627" y="2515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9" name="Google Shape;1219;p38"/>
          <p:cNvSpPr txBox="1"/>
          <p:nvPr/>
        </p:nvSpPr>
        <p:spPr>
          <a:xfrm>
            <a:off x="6691131" y="3038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20" name="Google Shape;1220;p38"/>
          <p:cNvCxnSpPr/>
          <p:nvPr/>
        </p:nvCxnSpPr>
        <p:spPr>
          <a:xfrm rot="10800000">
            <a:off x="8045862" y="2515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21" name="Google Shape;1221;p38"/>
          <p:cNvSpPr txBox="1"/>
          <p:nvPr/>
        </p:nvSpPr>
        <p:spPr>
          <a:xfrm>
            <a:off x="8008073" y="3038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767" name="Google Shape;767;p19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1256</Words>
  <Application>Microsoft Office PowerPoint</Application>
  <PresentationFormat>On-screen Show (16:9)</PresentationFormat>
  <Paragraphs>310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Catamaran Thin</vt:lpstr>
      <vt:lpstr>Catamaran</vt:lpstr>
      <vt:lpstr>Calibri</vt:lpstr>
      <vt:lpstr>Hubert template</vt:lpstr>
      <vt:lpstr>INFRASUNETE</vt:lpstr>
      <vt:lpstr>1. Ce sunt infrasunetele?</vt:lpstr>
      <vt:lpstr>PowerPoint Presentation</vt:lpstr>
      <vt:lpstr>Caracteristici ale infrasunetelor</vt:lpstr>
      <vt:lpstr>THIS IS A SLIDE TITLE</vt:lpstr>
      <vt:lpstr>Descoperirea </vt:lpstr>
      <vt:lpstr>TIMELINE</vt:lpstr>
      <vt:lpstr>YOU CAN ALSO SPLIT YOUR CONTENT</vt:lpstr>
      <vt:lpstr>IN TWO OR THREE COLUMNS</vt:lpstr>
      <vt:lpstr>2. Utilizarea Infrasunetelor</vt:lpstr>
      <vt:lpstr>Domenii de utilizare a infrasunetelor</vt:lpstr>
      <vt:lpstr>3. Efectele asupra organismelor vii</vt:lpstr>
      <vt:lpstr>AND TABLES TO COMPARE DATA</vt:lpstr>
      <vt:lpstr>MAPS</vt:lpstr>
      <vt:lpstr>89,526,124$</vt:lpstr>
      <vt:lpstr>OUR PROCESS IS EASY</vt:lpstr>
      <vt:lpstr>LET’S REVIEW SOME CONCEPTS</vt:lpstr>
      <vt:lpstr>MULȚUMIM PENTRU ATENȚIA ACORDATĂ!</vt:lpstr>
      <vt:lpstr>Tratarea Cancerului</vt:lpstr>
      <vt:lpstr>PRESENTATION DESIGN</vt:lpstr>
      <vt:lpstr>ROADMAP</vt:lpstr>
      <vt:lpstr>GANTT CHART</vt:lpstr>
      <vt:lpstr>SWOT ANALYSIS</vt:lpstr>
      <vt:lpstr>BUSINESS MODEL CANVAS</vt:lpstr>
      <vt:lpstr>FUNNEL</vt:lpstr>
      <vt:lpstr>WEEKLY PLANNER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INFRASUNETE</dc:title>
  <cp:lastModifiedBy>Ondros Magicianu</cp:lastModifiedBy>
  <cp:revision>5</cp:revision>
  <dcterms:modified xsi:type="dcterms:W3CDTF">2022-12-20T17:48:21Z</dcterms:modified>
</cp:coreProperties>
</file>