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0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7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5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69E2-A1FA-4261-953A-9F6FE7B04EF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4A1D-CF25-42F9-9C6C-806E1D550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4076971" y="1659411"/>
            <a:ext cx="482245" cy="4666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87920" y="1659413"/>
            <a:ext cx="482245" cy="4666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591116" y="1091002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714620" y="212079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22705" y="221097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98129" y="212082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79892" y="212082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6027666" y="379654"/>
            <a:ext cx="272862" cy="233266"/>
          </a:xfrm>
          <a:prstGeom prst="triangl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37709" y="379654"/>
            <a:ext cx="289249" cy="233266"/>
          </a:xfrm>
          <a:prstGeom prst="roundRect">
            <a:avLst>
              <a:gd name="adj" fmla="val 9754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65184" y="212082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rot="2700000">
            <a:off x="6733771" y="384641"/>
            <a:ext cx="231233" cy="223291"/>
          </a:xfrm>
          <a:prstGeom prst="roundRect">
            <a:avLst>
              <a:gd name="adj" fmla="val 9754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57099" y="212082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423102" y="379654"/>
            <a:ext cx="251927" cy="23326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949014" y="212082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097925" y="406470"/>
            <a:ext cx="270588" cy="250516"/>
          </a:xfrm>
          <a:custGeom>
            <a:avLst/>
            <a:gdLst>
              <a:gd name="connsiteX0" fmla="*/ 0 w 363894"/>
              <a:gd name="connsiteY0" fmla="*/ 439949 h 439949"/>
              <a:gd name="connsiteX1" fmla="*/ 55984 w 363894"/>
              <a:gd name="connsiteY1" fmla="*/ 1410 h 439949"/>
              <a:gd name="connsiteX2" fmla="*/ 251927 w 363894"/>
              <a:gd name="connsiteY2" fmla="*/ 290659 h 439949"/>
              <a:gd name="connsiteX3" fmla="*/ 363894 w 363894"/>
              <a:gd name="connsiteY3" fmla="*/ 10741 h 43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94" h="439949">
                <a:moveTo>
                  <a:pt x="0" y="439949"/>
                </a:moveTo>
                <a:cubicBezTo>
                  <a:pt x="6998" y="233120"/>
                  <a:pt x="13996" y="26292"/>
                  <a:pt x="55984" y="1410"/>
                </a:cubicBezTo>
                <a:cubicBezTo>
                  <a:pt x="97972" y="-23472"/>
                  <a:pt x="200609" y="289104"/>
                  <a:pt x="251927" y="290659"/>
                </a:cubicBezTo>
                <a:cubicBezTo>
                  <a:pt x="303245" y="292214"/>
                  <a:pt x="333569" y="151477"/>
                  <a:pt x="363894" y="10741"/>
                </a:cubicBez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40929" y="221097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788926" y="369094"/>
            <a:ext cx="272416" cy="27241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330790" y="212080"/>
            <a:ext cx="568411" cy="5684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rotate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429" y="340736"/>
            <a:ext cx="329132" cy="3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l color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52" y="300727"/>
            <a:ext cx="391116" cy="3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ill color logo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267" y="300726"/>
            <a:ext cx="391116" cy="3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ash can log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289" y="1195693"/>
            <a:ext cx="359027" cy="3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/>
          <a:srcRect l="6928" t="6532" r="10319" b="11343"/>
          <a:stretch/>
        </p:blipFill>
        <p:spPr>
          <a:xfrm>
            <a:off x="1525594" y="3353940"/>
            <a:ext cx="278563" cy="2741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8"/>
          <a:srcRect l="7620" t="5865" r="11592" b="11343"/>
          <a:stretch/>
        </p:blipFill>
        <p:spPr>
          <a:xfrm>
            <a:off x="1595651" y="3953239"/>
            <a:ext cx="269650" cy="27633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9"/>
          <a:srcRect l="5768" t="6409" r="12108" b="10799"/>
          <a:stretch/>
        </p:blipFill>
        <p:spPr>
          <a:xfrm>
            <a:off x="1529756" y="4619626"/>
            <a:ext cx="274106" cy="27633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10"/>
          <a:srcRect l="7026" t="5742" r="10850" b="14137"/>
          <a:stretch/>
        </p:blipFill>
        <p:spPr>
          <a:xfrm>
            <a:off x="3316029" y="4330480"/>
            <a:ext cx="274107" cy="2674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1"/>
          <a:srcRect l="6430" t="5075" r="11446" b="12134"/>
          <a:stretch/>
        </p:blipFill>
        <p:spPr>
          <a:xfrm>
            <a:off x="4181041" y="4330480"/>
            <a:ext cx="274106" cy="27633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2"/>
          <a:srcRect l="7248" t="5339" r="11295" b="11246"/>
          <a:stretch/>
        </p:blipFill>
        <p:spPr>
          <a:xfrm>
            <a:off x="5075989" y="4314826"/>
            <a:ext cx="271877" cy="2807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3"/>
          <a:srcRect l="6677" t="5865" r="12556" b="10675"/>
          <a:stretch/>
        </p:blipFill>
        <p:spPr>
          <a:xfrm>
            <a:off x="5941000" y="4248514"/>
            <a:ext cx="271878" cy="27856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4"/>
          <a:srcRect l="6268" t="6131" r="12943" b="12440"/>
          <a:stretch/>
        </p:blipFill>
        <p:spPr>
          <a:xfrm>
            <a:off x="6656353" y="4248515"/>
            <a:ext cx="269649" cy="27410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5"/>
          <a:srcRect l="6603" t="6191" r="10645" b="11685"/>
          <a:stretch/>
        </p:blipFill>
        <p:spPr>
          <a:xfrm>
            <a:off x="7469849" y="4248515"/>
            <a:ext cx="278563" cy="27410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6"/>
          <a:srcRect l="7155" t="5817" r="10720" b="12726"/>
          <a:stretch/>
        </p:blipFill>
        <p:spPr>
          <a:xfrm>
            <a:off x="8224532" y="4262800"/>
            <a:ext cx="274106" cy="271878"/>
          </a:xfrm>
          <a:prstGeom prst="rect">
            <a:avLst/>
          </a:prstGeom>
        </p:spPr>
      </p:pic>
      <p:pic>
        <p:nvPicPr>
          <p:cNvPr id="1038" name="Picture 14" descr="Arrow, click, cursor, interaction, mouse, pointer, select icon 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808" y="2347877"/>
            <a:ext cx="269652" cy="2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8"/>
          <a:srcRect l="9042" t="5837" r="13691" b="16882"/>
          <a:stretch/>
        </p:blipFill>
        <p:spPr>
          <a:xfrm>
            <a:off x="7262365" y="3216886"/>
            <a:ext cx="279482" cy="274107"/>
          </a:xfrm>
          <a:prstGeom prst="rect">
            <a:avLst/>
          </a:prstGeom>
        </p:spPr>
      </p:pic>
      <p:pic>
        <p:nvPicPr>
          <p:cNvPr id="1040" name="Picture 16" descr="undo logoì ëí ì´ë¯¸ì§ ê²ìê²°ê³¼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10" y="1740196"/>
            <a:ext cx="305063" cy="3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0"/>
          <a:srcRect l="7117" t="6499" r="12644" b="13189"/>
          <a:stretch/>
        </p:blipFill>
        <p:spPr>
          <a:xfrm>
            <a:off x="5598600" y="2949024"/>
            <a:ext cx="272916" cy="267862"/>
          </a:xfrm>
          <a:prstGeom prst="rect">
            <a:avLst/>
          </a:prstGeom>
        </p:spPr>
      </p:pic>
      <p:pic>
        <p:nvPicPr>
          <p:cNvPr id="1042" name="Picture 18" descr="floppy disk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805" y="1776638"/>
            <a:ext cx="252576" cy="2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646331" y="1670597"/>
            <a:ext cx="482245" cy="4666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4" name="Picture 20" descr="opened folder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3" y="1753506"/>
            <a:ext cx="298840" cy="29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3"/>
          <a:srcRect l="6846" t="5366" r="14401" b="14322"/>
          <a:stretch/>
        </p:blipFill>
        <p:spPr>
          <a:xfrm>
            <a:off x="3704824" y="3671973"/>
            <a:ext cx="291990" cy="29198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4"/>
          <a:srcRect l="9385" t="6812" r="11861" b="15905"/>
          <a:stretch/>
        </p:blipFill>
        <p:spPr>
          <a:xfrm>
            <a:off x="4152391" y="3682991"/>
            <a:ext cx="291990" cy="2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강인배</dc:creator>
  <cp:lastModifiedBy>강인배</cp:lastModifiedBy>
  <cp:revision>7</cp:revision>
  <dcterms:created xsi:type="dcterms:W3CDTF">2018-05-14T16:21:30Z</dcterms:created>
  <dcterms:modified xsi:type="dcterms:W3CDTF">2018-05-15T12:29:50Z</dcterms:modified>
</cp:coreProperties>
</file>