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BB5D9-04F9-5EED-680D-B1869A591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2CC578-BBB1-3185-F42D-074753651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FB3D5C-FE1F-0D80-6188-35BF633D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3C2-CD8E-4D01-AA17-F62062B6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84C4C-6A05-0FF9-686D-A565787D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77A6B-6A4C-527A-BA02-38CFE97C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60B-7720-4F4F-B22B-9243A01EB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2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4FBF1-B649-00D5-68B8-686151C6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48B032-77AC-0A3C-ACD4-5399A3974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6CC65-A848-CC0F-3476-8550CA70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3C2-CD8E-4D01-AA17-F62062B6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200E3-A727-1B93-0882-BCFAC795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C27F1-0372-AF50-D536-386FD614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60B-7720-4F4F-B22B-9243A01EB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7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AFB3FD-58EE-B40A-D1BE-028E727C1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8127DE-26AC-28AF-8C34-A84E25BC6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896694-CC85-C8AE-0BE7-4EA1D139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3C2-CD8E-4D01-AA17-F62062B6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3FDC37-9BC7-C800-7CC9-1AB0C9A7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5CC15D-674C-92B5-39E4-1764B98A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60B-7720-4F4F-B22B-9243A01EB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75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84F29-A09B-FD79-2BB4-3A157EAC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4EA36-3536-E32F-4C32-11C27BBB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F7D1D1-5E10-3A57-79A7-22BD89BC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3C2-CD8E-4D01-AA17-F62062B6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D2CBB5-EC8D-E015-A6B1-736E99D0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83A23-C95C-95C6-F29C-F8F53625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60B-7720-4F4F-B22B-9243A01EB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74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1F2B3-25D5-DF5D-6ADE-58EC0AE4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AA2771-7B86-1812-1D4F-F38D1949A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09A15-377D-D744-F3B9-8EFBC846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3C2-CD8E-4D01-AA17-F62062B6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10B743-54B1-01A6-D7B1-FC1A0164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F91907-CA4D-B1E5-F791-7679EF87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60B-7720-4F4F-B22B-9243A01EB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5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C0CB3-6114-881E-1789-067C0402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0CFA4-0D84-5A00-CD65-691F690C4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DF5179-84FE-0F7C-66B6-1A272A42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CCB6A-C6FE-1611-0B3B-EC154E47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3C2-CD8E-4D01-AA17-F62062B6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8420C2-9C43-7E33-41D3-99F42FCC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45252A-20E5-B93F-B859-5490E2C0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60B-7720-4F4F-B22B-9243A01EB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26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A5506-8F27-4DFC-C66E-6A52560A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CDA2F8-FFBC-4EDF-2BC5-B948D4C9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922D-2196-0C2A-AABD-9114E56B4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749BF3-41E3-98F8-8720-CCF8271C6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69C25C-9EBF-8D79-F7E0-AFD24C30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022966-CD1C-4430-A71A-0CF7727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3C2-CD8E-4D01-AA17-F62062B6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1DB9D0-228A-3CAE-5747-6CC46781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C764E6-B021-4173-3F19-5F530413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60B-7720-4F4F-B22B-9243A01EB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59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74807-3C4D-A0C8-2032-5DDE76A4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5F556-31B9-F4F2-C1E8-AFE9E0DC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3C2-CD8E-4D01-AA17-F62062B6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5CD09C-3C13-53EF-ED5A-A72DE3BF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C94BF9-7895-DD40-70A3-82A821D6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60B-7720-4F4F-B22B-9243A01EB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51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177F7B-0BAD-7BEF-8582-0A459DEE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3C2-CD8E-4D01-AA17-F62062B6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68E0B1-56F1-3D5E-C0D8-CA766533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0DD17D-DF07-B052-6DB1-37AF8A74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60B-7720-4F4F-B22B-9243A01EB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61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CDC77-336E-EE13-2429-5C383060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9C512-FFC8-80C8-6A4A-C342A7A9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900EE2-52E5-BC54-A588-99F1E627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41209-8C8C-EEC6-6220-6CD46174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3C2-CD8E-4D01-AA17-F62062B6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71FAE3-4494-8BF1-C695-440F4F52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44D730-2456-FC45-010D-1FC9BC34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60B-7720-4F4F-B22B-9243A01EB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3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C0F08-AB5C-A132-D567-556140A1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68D6C-0E84-7F59-1DA1-EC88C8173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4B226-61C1-94FD-95A1-B13CF100D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3E89F8-6633-BA27-0234-A503CDE5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3C2-CD8E-4D01-AA17-F62062B6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2FC06B-3954-31AB-42DE-FA5065C3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02EB41-4D43-B961-2403-15270095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60B-7720-4F4F-B22B-9243A01EB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3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B4ED05-718E-DE23-FEA9-0546118D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73E225-D09D-DC79-48C1-905B5161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EBB73-A7A9-BC21-9F9F-F8534E7AF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93C2-CD8E-4D01-AA17-F62062B65459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DC9E-95C6-5224-5C01-A04FB8C59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A5868-96E3-BFF9-2007-D26EB4389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C60B-7720-4F4F-B22B-9243A01EB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541CE41-6FAF-562E-361E-0EC82FAF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1324"/>
            <a:ext cx="11277600" cy="39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0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Schuld</dc:creator>
  <cp:lastModifiedBy>Peter Schuld</cp:lastModifiedBy>
  <cp:revision>1</cp:revision>
  <dcterms:created xsi:type="dcterms:W3CDTF">2023-02-06T14:18:17Z</dcterms:created>
  <dcterms:modified xsi:type="dcterms:W3CDTF">2023-02-06T14:21:00Z</dcterms:modified>
</cp:coreProperties>
</file>