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16DD-27D4-4E29-9D8F-E1D82AC67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99B57-2458-417F-BD9D-B95B4281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EDC60-DBC0-4634-9DD4-2793B8BF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F9803-D23A-4631-A35F-9F68BF1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ADBA7-2499-49EC-B84D-247753C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5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3BE5-82B9-4A7A-830A-CCEFEE70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56F99-58EE-4950-A94C-7E2D7F81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D6E66-0F3B-4117-B3F9-85ED503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A963-CC59-4E35-8BC9-1E95C3FA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FEFAA-72AC-4DA7-861F-5B1799AA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2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EAFE4-830C-47C6-9C8F-48706F5C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56BA4-4645-46B2-B0AA-F2074BBE5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AD1B8-C213-4CAD-B8B6-1EE49F03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065E-4532-4B4D-B657-8B5698A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48C71-5F29-4AB6-A48B-92493059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7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5383-1109-4133-B1C9-14216188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6A2B6-88F5-49DF-9CB1-E8B16C11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EDFF-C99C-46C1-8788-53972B61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2B49-F6DA-4AA2-BB62-FCDF6C4F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0B9DE-78FA-4242-8FBA-FAA2AEF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8B174-AA9E-48B1-B222-9CFDC720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4AEC2-788C-4FD2-8B80-1ABEEFD4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659B1-FB40-482D-9B97-090E2716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6D767-E6EB-4E72-891E-99358B7C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BF263-0E1F-430B-B415-C9C7DF1F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3949-2F68-4A39-8D9F-E0B9193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A035E-757F-4254-90B1-711FD3CE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6C8D1-3229-4E59-AD71-44C24073B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A07E3-FE0C-4ABB-9041-D60ADE5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B9E9C-83EA-4F08-9D49-545157B5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38A30-A42F-431F-A8D2-C1609A2A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2049-C706-41A4-93FF-CE1E1489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DE5AA-6350-4FCB-8E99-95E38BFD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236AD-B601-4FFD-B8CF-DA510A62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1EE5E-B65C-4706-B782-B0F20B0D5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CE18E-B01F-4411-89D5-EA13091A7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A523F0-85FB-46BC-BDB5-4860BC6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A1A9E2-5E5A-49D3-B3E4-089D7DB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E8D995-119D-4902-8F3A-C4F71A6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1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BEAAE-63C7-4A9D-83CE-51550747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22C21-FA9F-4D2F-9280-0A89EB02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B2804-EF2E-44E1-935D-533CAD6D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6EF043-77A2-4859-A078-E66EA3C0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89A8A-480A-44CE-8308-322A5E87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1902DE-BF3D-4CDB-A3E1-2FA5D683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3EA53-B911-44D7-A9D0-2C50AE66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8487-61C6-4B2F-98DB-354B5BC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343DD-2DDD-4AAE-A87F-5052FF0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458D2-D7F7-4B53-AB3D-A07D8507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C605A-7C70-4BE3-A45F-C790EFE6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DBB0B-A26D-4E09-AABF-A473C0AD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D713E-8300-42CA-A2FC-C22766D7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2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A6C9E-D2A8-4348-A009-4D8928A0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58984F-6379-40E4-8F94-050839E30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881B2-CFB4-446A-9BFA-5B36C67D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9D4A4-971B-43E2-90B7-5B611DBB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FD23F-291E-4169-8119-18D193FB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A1958-9E98-4C78-8949-1D9108C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A4835-C66D-4BCA-8AA7-A73C1E27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28E82-87CB-482D-B1DB-226D286F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1DAA-6CB0-4192-9324-CD9208008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CA16-755A-41AF-A388-455C39FA85EC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88B23-C220-4F23-978A-E54504FCE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8E28-BD4D-4296-B241-A4E1D425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4A68-7DBF-4823-8F58-2E826ECF0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B75260-4ED6-48C9-A461-3CCF91971394}"/>
              </a:ext>
            </a:extLst>
          </p:cNvPr>
          <p:cNvSpPr txBox="1"/>
          <p:nvPr/>
        </p:nvSpPr>
        <p:spPr>
          <a:xfrm flipH="1">
            <a:off x="3886472" y="442456"/>
            <a:ext cx="617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Amarantine</a:t>
            </a:r>
            <a:endParaRPr lang="zh-CN" altLang="en-US" sz="72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C965080-951B-4A8B-80A9-30DB0617C0EE}"/>
              </a:ext>
            </a:extLst>
          </p:cNvPr>
          <p:cNvSpPr txBox="1"/>
          <p:nvPr/>
        </p:nvSpPr>
        <p:spPr>
          <a:xfrm flipH="1">
            <a:off x="4684721" y="2505670"/>
            <a:ext cx="617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CleverRat</a:t>
            </a:r>
            <a:endParaRPr lang="zh-CN" alt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59BE999-BA54-4D65-B98D-408BE4DBCE1E}"/>
              </a:ext>
            </a:extLst>
          </p:cNvPr>
          <p:cNvGrpSpPr/>
          <p:nvPr/>
        </p:nvGrpSpPr>
        <p:grpSpPr>
          <a:xfrm>
            <a:off x="385565" y="442456"/>
            <a:ext cx="3245141" cy="3118585"/>
            <a:chOff x="775770" y="1451733"/>
            <a:chExt cx="2443651" cy="236849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34A708-7C05-4F6D-896C-7FAF7E93F992}"/>
                </a:ext>
              </a:extLst>
            </p:cNvPr>
            <p:cNvSpPr/>
            <p:nvPr/>
          </p:nvSpPr>
          <p:spPr>
            <a:xfrm>
              <a:off x="1755724" y="2393931"/>
              <a:ext cx="487030" cy="4870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ADA5519-CD41-4069-99A3-875F79000AD6}"/>
                </a:ext>
              </a:extLst>
            </p:cNvPr>
            <p:cNvSpPr/>
            <p:nvPr/>
          </p:nvSpPr>
          <p:spPr>
            <a:xfrm rot="7410962">
              <a:off x="997396" y="1849391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0550453-6C07-4D24-89E7-2A824FB793D1}"/>
                </a:ext>
              </a:extLst>
            </p:cNvPr>
            <p:cNvSpPr/>
            <p:nvPr/>
          </p:nvSpPr>
          <p:spPr>
            <a:xfrm rot="4081868">
              <a:off x="919718" y="2443555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心形 41">
              <a:extLst>
                <a:ext uri="{FF2B5EF4-FFF2-40B4-BE49-F238E27FC236}">
                  <a16:creationId xmlns:a16="http://schemas.microsoft.com/office/drawing/2014/main" id="{81A9179B-0CCB-4CBB-A4DD-CAF1D96893FB}"/>
                </a:ext>
              </a:extLst>
            </p:cNvPr>
            <p:cNvSpPr/>
            <p:nvPr/>
          </p:nvSpPr>
          <p:spPr>
            <a:xfrm rot="12248047">
              <a:off x="2105961" y="1462263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7906434-5278-4F38-8944-C4E75B752472}"/>
                </a:ext>
              </a:extLst>
            </p:cNvPr>
            <p:cNvSpPr/>
            <p:nvPr/>
          </p:nvSpPr>
          <p:spPr>
            <a:xfrm rot="9670690">
              <a:off x="1473057" y="1451733"/>
              <a:ext cx="589354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心形 53">
              <a:extLst>
                <a:ext uri="{FF2B5EF4-FFF2-40B4-BE49-F238E27FC236}">
                  <a16:creationId xmlns:a16="http://schemas.microsoft.com/office/drawing/2014/main" id="{2EB68F83-6AA0-4B81-9317-AAC35EB52CE9}"/>
                </a:ext>
              </a:extLst>
            </p:cNvPr>
            <p:cNvSpPr/>
            <p:nvPr/>
          </p:nvSpPr>
          <p:spPr>
            <a:xfrm rot="12248047">
              <a:off x="2105404" y="1455549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心形 54">
              <a:extLst>
                <a:ext uri="{FF2B5EF4-FFF2-40B4-BE49-F238E27FC236}">
                  <a16:creationId xmlns:a16="http://schemas.microsoft.com/office/drawing/2014/main" id="{4222E923-81C6-4437-9DA0-86EF6C05BD21}"/>
                </a:ext>
              </a:extLst>
            </p:cNvPr>
            <p:cNvSpPr/>
            <p:nvPr/>
          </p:nvSpPr>
          <p:spPr>
            <a:xfrm rot="12248047">
              <a:off x="2105404" y="1455550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心形 55">
              <a:extLst>
                <a:ext uri="{FF2B5EF4-FFF2-40B4-BE49-F238E27FC236}">
                  <a16:creationId xmlns:a16="http://schemas.microsoft.com/office/drawing/2014/main" id="{25274E89-5CCE-470E-8F0A-E6414ABD351F}"/>
                </a:ext>
              </a:extLst>
            </p:cNvPr>
            <p:cNvSpPr/>
            <p:nvPr/>
          </p:nvSpPr>
          <p:spPr>
            <a:xfrm rot="12248047">
              <a:off x="2020369" y="1484369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030ED8E-5648-412A-A27C-7C0CAA24B83F}"/>
                </a:ext>
              </a:extLst>
            </p:cNvPr>
            <p:cNvSpPr/>
            <p:nvPr/>
          </p:nvSpPr>
          <p:spPr>
            <a:xfrm rot="1152882">
              <a:off x="1309368" y="2904720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E52AAF5-DB50-4879-A9D5-C0894321FC07}"/>
                </a:ext>
              </a:extLst>
            </p:cNvPr>
            <p:cNvSpPr/>
            <p:nvPr/>
          </p:nvSpPr>
          <p:spPr>
            <a:xfrm rot="20175525">
              <a:off x="1937653" y="2942978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AB25798-B6DA-4D99-B722-70D092F7C370}"/>
                </a:ext>
              </a:extLst>
            </p:cNvPr>
            <p:cNvSpPr/>
            <p:nvPr/>
          </p:nvSpPr>
          <p:spPr>
            <a:xfrm rot="14586703">
              <a:off x="2486120" y="1932362"/>
              <a:ext cx="589353" cy="8772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325EB94-E73B-4EC7-836D-A590C5304ACA}"/>
                </a:ext>
              </a:extLst>
            </p:cNvPr>
            <p:cNvSpPr/>
            <p:nvPr/>
          </p:nvSpPr>
          <p:spPr>
            <a:xfrm rot="17915797">
              <a:off x="2386799" y="2537680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F03C3BF-0943-4129-BE57-C388ECBE4171}"/>
              </a:ext>
            </a:extLst>
          </p:cNvPr>
          <p:cNvSpPr txBox="1"/>
          <p:nvPr/>
        </p:nvSpPr>
        <p:spPr>
          <a:xfrm flipH="1">
            <a:off x="3771915" y="1661913"/>
            <a:ext cx="708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9966"/>
                </a:solidFill>
                <a:latin typeface="Arial Black" panose="020B0A04020102020204" pitchFamily="34" charset="0"/>
              </a:rPr>
              <a:t>2021—1.09 beta</a:t>
            </a:r>
            <a:endParaRPr lang="zh-CN" altLang="en-US" sz="5400" b="1" dirty="0">
              <a:solidFill>
                <a:srgbClr val="FF9966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C9C6B-1C06-44C6-809E-E4D7FFF6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63" y="3784942"/>
            <a:ext cx="2561192" cy="2561192"/>
          </a:xfrm>
          <a:prstGeom prst="round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4789616-2787-484A-AF86-30A765EBCC75}"/>
              </a:ext>
            </a:extLst>
          </p:cNvPr>
          <p:cNvSpPr txBox="1"/>
          <p:nvPr/>
        </p:nvSpPr>
        <p:spPr>
          <a:xfrm flipH="1">
            <a:off x="2253013" y="4282489"/>
            <a:ext cx="8450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加入我们</a:t>
            </a:r>
            <a:endParaRPr lang="en-US" altLang="zh-CN" sz="5400" b="1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r>
              <a:rPr lang="en-US" altLang="zh-CN" sz="5400" b="1" dirty="0">
                <a:solidFill>
                  <a:srgbClr val="92D050"/>
                </a:solidFill>
                <a:latin typeface="Arial Black" panose="020B0A04020102020204" pitchFamily="34" charset="0"/>
              </a:rPr>
              <a:t>		Join us </a:t>
            </a:r>
          </a:p>
          <a:p>
            <a:endParaRPr lang="zh-CN" alt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AADCF19-17E1-44FF-ABAB-927B351DDF46}"/>
              </a:ext>
            </a:extLst>
          </p:cNvPr>
          <p:cNvSpPr/>
          <p:nvPr/>
        </p:nvSpPr>
        <p:spPr>
          <a:xfrm>
            <a:off x="5867224" y="4605415"/>
            <a:ext cx="2174117" cy="59067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6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503ACD9-A43C-4129-BDA1-9B7D77FD4A44}"/>
              </a:ext>
            </a:extLst>
          </p:cNvPr>
          <p:cNvGrpSpPr/>
          <p:nvPr/>
        </p:nvGrpSpPr>
        <p:grpSpPr>
          <a:xfrm>
            <a:off x="775770" y="1451733"/>
            <a:ext cx="2443651" cy="2368494"/>
            <a:chOff x="775770" y="1451733"/>
            <a:chExt cx="2443651" cy="236849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A9DE80-BB8D-4A25-AEE3-BBEF8F715EAE}"/>
                </a:ext>
              </a:extLst>
            </p:cNvPr>
            <p:cNvSpPr/>
            <p:nvPr/>
          </p:nvSpPr>
          <p:spPr>
            <a:xfrm>
              <a:off x="1755724" y="2393931"/>
              <a:ext cx="487030" cy="48703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DFBBF09-288E-4066-A2EA-86EA8E9BFB0F}"/>
                </a:ext>
              </a:extLst>
            </p:cNvPr>
            <p:cNvSpPr/>
            <p:nvPr/>
          </p:nvSpPr>
          <p:spPr>
            <a:xfrm rot="7410962">
              <a:off x="997396" y="1849391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58E2439-DE2C-4CE7-AC67-646A351FF82E}"/>
                </a:ext>
              </a:extLst>
            </p:cNvPr>
            <p:cNvSpPr/>
            <p:nvPr/>
          </p:nvSpPr>
          <p:spPr>
            <a:xfrm rot="4081868">
              <a:off x="919718" y="2443555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心形 45">
              <a:extLst>
                <a:ext uri="{FF2B5EF4-FFF2-40B4-BE49-F238E27FC236}">
                  <a16:creationId xmlns:a16="http://schemas.microsoft.com/office/drawing/2014/main" id="{F9EE7807-61A3-474A-A167-6562F84F926E}"/>
                </a:ext>
              </a:extLst>
            </p:cNvPr>
            <p:cNvSpPr/>
            <p:nvPr/>
          </p:nvSpPr>
          <p:spPr>
            <a:xfrm rot="12248047">
              <a:off x="2105961" y="1462263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56A184D-D807-456F-B1D7-F1749CC55915}"/>
                </a:ext>
              </a:extLst>
            </p:cNvPr>
            <p:cNvSpPr/>
            <p:nvPr/>
          </p:nvSpPr>
          <p:spPr>
            <a:xfrm rot="9670690">
              <a:off x="1473057" y="1451733"/>
              <a:ext cx="589354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心形 60">
              <a:extLst>
                <a:ext uri="{FF2B5EF4-FFF2-40B4-BE49-F238E27FC236}">
                  <a16:creationId xmlns:a16="http://schemas.microsoft.com/office/drawing/2014/main" id="{8533B4C4-476A-45BE-AEF7-171FEF917431}"/>
                </a:ext>
              </a:extLst>
            </p:cNvPr>
            <p:cNvSpPr/>
            <p:nvPr/>
          </p:nvSpPr>
          <p:spPr>
            <a:xfrm rot="12248047">
              <a:off x="2105404" y="1455549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心形 64">
              <a:extLst>
                <a:ext uri="{FF2B5EF4-FFF2-40B4-BE49-F238E27FC236}">
                  <a16:creationId xmlns:a16="http://schemas.microsoft.com/office/drawing/2014/main" id="{FA5040C1-B8CD-4985-8948-D07B9AA435DD}"/>
                </a:ext>
              </a:extLst>
            </p:cNvPr>
            <p:cNvSpPr/>
            <p:nvPr/>
          </p:nvSpPr>
          <p:spPr>
            <a:xfrm rot="12248047">
              <a:off x="2105404" y="1455550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心形 71">
              <a:extLst>
                <a:ext uri="{FF2B5EF4-FFF2-40B4-BE49-F238E27FC236}">
                  <a16:creationId xmlns:a16="http://schemas.microsoft.com/office/drawing/2014/main" id="{0F8C3A68-C071-4DDD-9CA5-25F138C76848}"/>
                </a:ext>
              </a:extLst>
            </p:cNvPr>
            <p:cNvSpPr/>
            <p:nvPr/>
          </p:nvSpPr>
          <p:spPr>
            <a:xfrm rot="12248047">
              <a:off x="2020369" y="1484369"/>
              <a:ext cx="589353" cy="877249"/>
            </a:xfrm>
            <a:prstGeom prst="hear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29443E1-4631-4F83-8597-8C840C40A1CF}"/>
                </a:ext>
              </a:extLst>
            </p:cNvPr>
            <p:cNvSpPr/>
            <p:nvPr/>
          </p:nvSpPr>
          <p:spPr>
            <a:xfrm rot="1152882">
              <a:off x="1309368" y="2904720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DD17B74-B950-42BF-A0FE-97BE58B6CADE}"/>
                </a:ext>
              </a:extLst>
            </p:cNvPr>
            <p:cNvSpPr/>
            <p:nvPr/>
          </p:nvSpPr>
          <p:spPr>
            <a:xfrm rot="20175525">
              <a:off x="1937653" y="2942978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22A4D74-DC85-4870-B8D1-3FBE4C5A8740}"/>
                </a:ext>
              </a:extLst>
            </p:cNvPr>
            <p:cNvSpPr/>
            <p:nvPr/>
          </p:nvSpPr>
          <p:spPr>
            <a:xfrm rot="14586703">
              <a:off x="2486120" y="1932362"/>
              <a:ext cx="589353" cy="8772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1F8C8A-7B3B-4BA7-9764-3C114BC60320}"/>
                </a:ext>
              </a:extLst>
            </p:cNvPr>
            <p:cNvSpPr/>
            <p:nvPr/>
          </p:nvSpPr>
          <p:spPr>
            <a:xfrm rot="17915797">
              <a:off x="2386799" y="2537680"/>
              <a:ext cx="589353" cy="8772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0B75260-4ED6-48C9-A461-3CCF91971394}"/>
              </a:ext>
            </a:extLst>
          </p:cNvPr>
          <p:cNvSpPr txBox="1"/>
          <p:nvPr/>
        </p:nvSpPr>
        <p:spPr>
          <a:xfrm flipH="1">
            <a:off x="4060023" y="1624772"/>
            <a:ext cx="617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Amarantine</a:t>
            </a:r>
            <a:endParaRPr lang="zh-CN" altLang="en-US" sz="4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C965080-951B-4A8B-80A9-30DB0617C0EE}"/>
              </a:ext>
            </a:extLst>
          </p:cNvPr>
          <p:cNvSpPr txBox="1"/>
          <p:nvPr/>
        </p:nvSpPr>
        <p:spPr>
          <a:xfrm flipH="1">
            <a:off x="4682444" y="2493227"/>
            <a:ext cx="617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9966"/>
                </a:solidFill>
                <a:latin typeface="Arial Black" panose="020B0A04020102020204" pitchFamily="34" charset="0"/>
              </a:rPr>
              <a:t>2021—1.07.1</a:t>
            </a:r>
            <a:endParaRPr lang="zh-CN" altLang="en-US" sz="4400" b="1" dirty="0">
              <a:solidFill>
                <a:srgbClr val="FF996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2B6E2E5-E375-44A3-B3BF-D4B86C6D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851"/>
            <a:ext cx="12192000" cy="4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华文琥珀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clever rat</dc:creator>
  <cp:lastModifiedBy>clever rat</cp:lastModifiedBy>
  <cp:revision>8</cp:revision>
  <dcterms:created xsi:type="dcterms:W3CDTF">2021-08-02T04:31:50Z</dcterms:created>
  <dcterms:modified xsi:type="dcterms:W3CDTF">2021-08-18T05:40:02Z</dcterms:modified>
</cp:coreProperties>
</file>