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276" r:id="rId6"/>
    <p:sldId id="275" r:id="rId7"/>
    <p:sldId id="269" r:id="rId8"/>
    <p:sldId id="289" r:id="rId9"/>
    <p:sldId id="304" r:id="rId10"/>
    <p:sldId id="305" r:id="rId11"/>
    <p:sldId id="295" r:id="rId12"/>
    <p:sldId id="306" r:id="rId13"/>
    <p:sldId id="302" r:id="rId14"/>
    <p:sldId id="303" r:id="rId15"/>
    <p:sldId id="307" r:id="rId16"/>
    <p:sldId id="310" r:id="rId17"/>
    <p:sldId id="311" r:id="rId18"/>
    <p:sldId id="308" r:id="rId19"/>
    <p:sldId id="312" r:id="rId20"/>
    <p:sldId id="309" r:id="rId21"/>
  </p:sldIdLst>
  <p:sldSz cx="24384000" cy="13716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Seção Padrão" id="{65540B18-5C5C-4B29-A07E-9F9B01FC6400}">
          <p14:sldIdLst>
            <p14:sldId id="256"/>
            <p14:sldId id="276"/>
            <p14:sldId id="275"/>
            <p14:sldId id="269"/>
            <p14:sldId id="289"/>
            <p14:sldId id="304"/>
            <p14:sldId id="305"/>
            <p14:sldId id="295"/>
            <p14:sldId id="306"/>
            <p14:sldId id="302"/>
            <p14:sldId id="303"/>
            <p14:sldId id="307"/>
            <p14:sldId id="310"/>
            <p14:sldId id="311"/>
            <p14:sldId id="308"/>
            <p14:sldId id="31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9C8"/>
    <a:srgbClr val="58A6A6"/>
    <a:srgbClr val="02A9CA"/>
    <a:srgbClr val="939393"/>
    <a:srgbClr val="0076BC"/>
    <a:srgbClr val="F8DD14"/>
    <a:srgbClr val="969696"/>
    <a:srgbClr val="CCCC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1C88E-CAE5-7A2C-D99C-0D527E2AD56C}" v="1320" dt="2020-10-15T13:09:38.230"/>
    <p1510:client id="{8B0061D1-5922-47D7-A455-EBDCA4B0E317}" v="87" dt="2020-10-15T12:23:32.4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14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on Lopes Quirino" userId="S::miltonlq@fastshop.com.br::5bec2316-7c9b-4d2e-93ba-baa4a3671f04" providerId="AD" clId="Web-{8B0061D1-5922-47D7-A455-EBDCA4B0E317}"/>
    <pc:docChg chg="modSld">
      <pc:chgData name="Milton Lopes Quirino" userId="S::miltonlq@fastshop.com.br::5bec2316-7c9b-4d2e-93ba-baa4a3671f04" providerId="AD" clId="Web-{8B0061D1-5922-47D7-A455-EBDCA4B0E317}" dt="2020-10-15T12:23:32.422" v="81" actId="1076"/>
      <pc:docMkLst>
        <pc:docMk/>
      </pc:docMkLst>
      <pc:sldChg chg="addSp modSp">
        <pc:chgData name="Milton Lopes Quirino" userId="S::miltonlq@fastshop.com.br::5bec2316-7c9b-4d2e-93ba-baa4a3671f04" providerId="AD" clId="Web-{8B0061D1-5922-47D7-A455-EBDCA4B0E317}" dt="2020-10-15T12:23:32.422" v="81" actId="1076"/>
        <pc:sldMkLst>
          <pc:docMk/>
          <pc:sldMk cId="1515799621" sldId="298"/>
        </pc:sldMkLst>
        <pc:spChg chg="add mod">
          <ac:chgData name="Milton Lopes Quirino" userId="S::miltonlq@fastshop.com.br::5bec2316-7c9b-4d2e-93ba-baa4a3671f04" providerId="AD" clId="Web-{8B0061D1-5922-47D7-A455-EBDCA4B0E317}" dt="2020-10-15T12:17:22.606" v="27" actId="1076"/>
          <ac:spMkLst>
            <pc:docMk/>
            <pc:sldMk cId="1515799621" sldId="298"/>
            <ac:spMk id="27" creationId="{59E8543D-6AA1-4685-850B-C92AB4DF528F}"/>
          </ac:spMkLst>
        </pc:spChg>
        <pc:spChg chg="add mod">
          <ac:chgData name="Milton Lopes Quirino" userId="S::miltonlq@fastshop.com.br::5bec2316-7c9b-4d2e-93ba-baa4a3671f04" providerId="AD" clId="Web-{8B0061D1-5922-47D7-A455-EBDCA4B0E317}" dt="2020-10-15T12:17:48.075" v="34" actId="20577"/>
          <ac:spMkLst>
            <pc:docMk/>
            <pc:sldMk cId="1515799621" sldId="298"/>
            <ac:spMk id="28" creationId="{17E7FA39-6CDE-4620-A55C-1BA7BFE04617}"/>
          </ac:spMkLst>
        </pc:spChg>
        <pc:spChg chg="add mod">
          <ac:chgData name="Milton Lopes Quirino" userId="S::miltonlq@fastshop.com.br::5bec2316-7c9b-4d2e-93ba-baa4a3671f04" providerId="AD" clId="Web-{8B0061D1-5922-47D7-A455-EBDCA4B0E317}" dt="2020-10-15T12:18:33.091" v="52" actId="20577"/>
          <ac:spMkLst>
            <pc:docMk/>
            <pc:sldMk cId="1515799621" sldId="298"/>
            <ac:spMk id="29" creationId="{CA672EB0-BB59-403B-8CEA-FD3872B3B125}"/>
          </ac:spMkLst>
        </pc:spChg>
        <pc:spChg chg="add mod">
          <ac:chgData name="Milton Lopes Quirino" userId="S::miltonlq@fastshop.com.br::5bec2316-7c9b-4d2e-93ba-baa4a3671f04" providerId="AD" clId="Web-{8B0061D1-5922-47D7-A455-EBDCA4B0E317}" dt="2020-10-15T12:22:46.452" v="66" actId="1076"/>
          <ac:spMkLst>
            <pc:docMk/>
            <pc:sldMk cId="1515799621" sldId="298"/>
            <ac:spMk id="30" creationId="{2BF79DD5-E204-49D8-9C10-9EBB042D8E94}"/>
          </ac:spMkLst>
        </pc:spChg>
        <pc:spChg chg="add mod">
          <ac:chgData name="Milton Lopes Quirino" userId="S::miltonlq@fastshop.com.br::5bec2316-7c9b-4d2e-93ba-baa4a3671f04" providerId="AD" clId="Web-{8B0061D1-5922-47D7-A455-EBDCA4B0E317}" dt="2020-10-15T12:23:32.422" v="81" actId="1076"/>
          <ac:spMkLst>
            <pc:docMk/>
            <pc:sldMk cId="1515799621" sldId="298"/>
            <ac:spMk id="34" creationId="{7E8AFBC9-11A7-49CC-9074-DC596B173252}"/>
          </ac:spMkLst>
        </pc:spChg>
        <pc:spChg chg="mod">
          <ac:chgData name="Milton Lopes Quirino" userId="S::miltonlq@fastshop.com.br::5bec2316-7c9b-4d2e-93ba-baa4a3671f04" providerId="AD" clId="Web-{8B0061D1-5922-47D7-A455-EBDCA4B0E317}" dt="2020-10-15T12:16:07.808" v="5" actId="20577"/>
          <ac:spMkLst>
            <pc:docMk/>
            <pc:sldMk cId="1515799621" sldId="298"/>
            <ac:spMk id="70" creationId="{22D13387-A6F3-4105-BC3E-3858D745DDB3}"/>
          </ac:spMkLst>
        </pc:spChg>
        <pc:cxnChg chg="mod">
          <ac:chgData name="Milton Lopes Quirino" userId="S::miltonlq@fastshop.com.br::5bec2316-7c9b-4d2e-93ba-baa4a3671f04" providerId="AD" clId="Web-{8B0061D1-5922-47D7-A455-EBDCA4B0E317}" dt="2020-10-15T12:16:05.871" v="3" actId="1076"/>
          <ac:cxnSpMkLst>
            <pc:docMk/>
            <pc:sldMk cId="1515799621" sldId="298"/>
            <ac:cxnSpMk id="74" creationId="{8779445B-7545-4D87-8020-C687501C40A9}"/>
          </ac:cxnSpMkLst>
        </pc:cxnChg>
      </pc:sldChg>
    </pc:docChg>
  </pc:docChgLst>
  <pc:docChgLst>
    <pc:chgData name="Oscar Luiz Casagrande" userId="S::oscarlc@fastshop.com.br::92173247-2fd9-4b42-b88f-907665f960da" providerId="AD" clId="Web-{0B81C88E-CAE5-7A2C-D99C-0D527E2AD56C}"/>
    <pc:docChg chg="addSld delSld modSld modSection">
      <pc:chgData name="Oscar Luiz Casagrande" userId="S::oscarlc@fastshop.com.br::92173247-2fd9-4b42-b88f-907665f960da" providerId="AD" clId="Web-{0B81C88E-CAE5-7A2C-D99C-0D527E2AD56C}" dt="2020-10-15T13:09:38.230" v="1299"/>
      <pc:docMkLst>
        <pc:docMk/>
      </pc:docMkLst>
      <pc:sldChg chg="modSp">
        <pc:chgData name="Oscar Luiz Casagrande" userId="S::oscarlc@fastshop.com.br::92173247-2fd9-4b42-b88f-907665f960da" providerId="AD" clId="Web-{0B81C88E-CAE5-7A2C-D99C-0D527E2AD56C}" dt="2020-10-15T13:05:59.415" v="1053" actId="20577"/>
        <pc:sldMkLst>
          <pc:docMk/>
          <pc:sldMk cId="4156730830" sldId="293"/>
        </pc:sldMkLst>
        <pc:spChg chg="mod">
          <ac:chgData name="Oscar Luiz Casagrande" userId="S::oscarlc@fastshop.com.br::92173247-2fd9-4b42-b88f-907665f960da" providerId="AD" clId="Web-{0B81C88E-CAE5-7A2C-D99C-0D527E2AD56C}" dt="2020-10-15T13:05:59.415" v="1053" actId="20577"/>
          <ac:spMkLst>
            <pc:docMk/>
            <pc:sldMk cId="4156730830" sldId="293"/>
            <ac:spMk id="43" creationId="{00000000-0000-0000-0000-000000000000}"/>
          </ac:spMkLst>
        </pc:spChg>
      </pc:sldChg>
      <pc:sldChg chg="addSp modSp">
        <pc:chgData name="Oscar Luiz Casagrande" userId="S::oscarlc@fastshop.com.br::92173247-2fd9-4b42-b88f-907665f960da" providerId="AD" clId="Web-{0B81C88E-CAE5-7A2C-D99C-0D527E2AD56C}" dt="2020-10-15T12:38:19.977" v="235" actId="1076"/>
        <pc:sldMkLst>
          <pc:docMk/>
          <pc:sldMk cId="3694410839" sldId="295"/>
        </pc:sldMkLst>
        <pc:spChg chg="add mod">
          <ac:chgData name="Oscar Luiz Casagrande" userId="S::oscarlc@fastshop.com.br::92173247-2fd9-4b42-b88f-907665f960da" providerId="AD" clId="Web-{0B81C88E-CAE5-7A2C-D99C-0D527E2AD56C}" dt="2020-10-15T12:38:19.977" v="235" actId="1076"/>
          <ac:spMkLst>
            <pc:docMk/>
            <pc:sldMk cId="3694410839" sldId="295"/>
            <ac:spMk id="3" creationId="{08D146CB-5843-49BB-968B-67897F282158}"/>
          </ac:spMkLst>
        </pc:spChg>
        <pc:spChg chg="add">
          <ac:chgData name="Oscar Luiz Casagrande" userId="S::oscarlc@fastshop.com.br::92173247-2fd9-4b42-b88f-907665f960da" providerId="AD" clId="Web-{0B81C88E-CAE5-7A2C-D99C-0D527E2AD56C}" dt="2020-10-15T12:23:24.640" v="100"/>
          <ac:spMkLst>
            <pc:docMk/>
            <pc:sldMk cId="3694410839" sldId="295"/>
            <ac:spMk id="4" creationId="{C6EF4FA1-8878-458B-9A47-D1C9ECA33CE8}"/>
          </ac:spMkLst>
        </pc:spChg>
        <pc:spChg chg="add">
          <ac:chgData name="Oscar Luiz Casagrande" userId="S::oscarlc@fastshop.com.br::92173247-2fd9-4b42-b88f-907665f960da" providerId="AD" clId="Web-{0B81C88E-CAE5-7A2C-D99C-0D527E2AD56C}" dt="2020-10-15T12:23:24.656" v="101"/>
          <ac:spMkLst>
            <pc:docMk/>
            <pc:sldMk cId="3694410839" sldId="295"/>
            <ac:spMk id="5" creationId="{7A5018DF-08D8-4FFE-B436-3FFE963BE267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07:59.397" v="1" actId="20577"/>
          <ac:spMkLst>
            <pc:docMk/>
            <pc:sldMk cId="3694410839" sldId="295"/>
            <ac:spMk id="79" creationId="{884BDFF0-4EE6-419C-AB81-B17727E3A529}"/>
          </ac:spMkLst>
        </pc:spChg>
      </pc:sldChg>
      <pc:sldChg chg="addSp modSp">
        <pc:chgData name="Oscar Luiz Casagrande" userId="S::oscarlc@fastshop.com.br::92173247-2fd9-4b42-b88f-907665f960da" providerId="AD" clId="Web-{0B81C88E-CAE5-7A2C-D99C-0D527E2AD56C}" dt="2020-10-15T12:23:13.687" v="98"/>
        <pc:sldMkLst>
          <pc:docMk/>
          <pc:sldMk cId="3972226622" sldId="297"/>
        </pc:sldMkLst>
        <pc:spChg chg="add">
          <ac:chgData name="Oscar Luiz Casagrande" userId="S::oscarlc@fastshop.com.br::92173247-2fd9-4b42-b88f-907665f960da" providerId="AD" clId="Web-{0B81C88E-CAE5-7A2C-D99C-0D527E2AD56C}" dt="2020-10-15T12:23:13.687" v="98"/>
          <ac:spMkLst>
            <pc:docMk/>
            <pc:sldMk cId="3972226622" sldId="297"/>
            <ac:spMk id="3" creationId="{77E54E0D-40DC-4151-9124-855BEC20FE89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5:12.979" v="53" actId="20577"/>
          <ac:spMkLst>
            <pc:docMk/>
            <pc:sldMk cId="3972226622" sldId="297"/>
            <ac:spMk id="97" creationId="{22D13387-A6F3-4105-BC3E-3858D745DDB3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3:39.182" v="27"/>
          <ac:spMkLst>
            <pc:docMk/>
            <pc:sldMk cId="3972226622" sldId="297"/>
            <ac:spMk id="114" creationId="{22D13387-A6F3-4105-BC3E-3858D745DDB3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3:44.963" v="28"/>
          <ac:spMkLst>
            <pc:docMk/>
            <pc:sldMk cId="3972226622" sldId="297"/>
            <ac:spMk id="115" creationId="{22D13387-A6F3-4105-BC3E-3858D745DDB3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4:52.870" v="48" actId="20577"/>
          <ac:spMkLst>
            <pc:docMk/>
            <pc:sldMk cId="3972226622" sldId="297"/>
            <ac:spMk id="126" creationId="{00000000-0000-0000-0000-000000000000}"/>
          </ac:spMkLst>
        </pc:spChg>
        <pc:cxnChg chg="mod">
          <ac:chgData name="Oscar Luiz Casagrande" userId="S::oscarlc@fastshop.com.br::92173247-2fd9-4b42-b88f-907665f960da" providerId="AD" clId="Web-{0B81C88E-CAE5-7A2C-D99C-0D527E2AD56C}" dt="2020-10-15T12:12:34.478" v="3" actId="1076"/>
          <ac:cxnSpMkLst>
            <pc:docMk/>
            <pc:sldMk cId="3972226622" sldId="297"/>
            <ac:cxnSpMk id="117" creationId="{8779445B-7545-4D87-8020-C687501C40A9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3:26.744" v="25" actId="1076"/>
          <ac:cxnSpMkLst>
            <pc:docMk/>
            <pc:sldMk cId="3972226622" sldId="297"/>
            <ac:cxnSpMk id="118" creationId="{8779445B-7545-4D87-8020-C687501C40A9}"/>
          </ac:cxnSpMkLst>
        </pc:cxnChg>
      </pc:sldChg>
      <pc:sldChg chg="addSp modSp">
        <pc:chgData name="Oscar Luiz Casagrande" userId="S::oscarlc@fastshop.com.br::92173247-2fd9-4b42-b88f-907665f960da" providerId="AD" clId="Web-{0B81C88E-CAE5-7A2C-D99C-0D527E2AD56C}" dt="2020-10-15T12:23:07.609" v="97" actId="20577"/>
        <pc:sldMkLst>
          <pc:docMk/>
          <pc:sldMk cId="1515799621" sldId="298"/>
        </pc:sldMkLst>
        <pc:spChg chg="add mod">
          <ac:chgData name="Oscar Luiz Casagrande" userId="S::oscarlc@fastshop.com.br::92173247-2fd9-4b42-b88f-907665f960da" providerId="AD" clId="Web-{0B81C88E-CAE5-7A2C-D99C-0D527E2AD56C}" dt="2020-10-15T12:23:00.453" v="92" actId="1076"/>
          <ac:spMkLst>
            <pc:docMk/>
            <pc:sldMk cId="1515799621" sldId="298"/>
            <ac:spMk id="3" creationId="{52833416-F4F9-4BD7-8EB6-E3300931D1A3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23:00.484" v="93" actId="1076"/>
          <ac:spMkLst>
            <pc:docMk/>
            <pc:sldMk cId="1515799621" sldId="298"/>
            <ac:spMk id="4" creationId="{E04D4874-5F28-497D-8F84-AE0D2428880D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37.903" v="67" actId="1076"/>
          <ac:spMkLst>
            <pc:docMk/>
            <pc:sldMk cId="1515799621" sldId="298"/>
            <ac:spMk id="27" creationId="{59E8543D-6AA1-4685-850B-C92AB4DF528F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33.466" v="66" actId="1076"/>
          <ac:spMkLst>
            <pc:docMk/>
            <pc:sldMk cId="1515799621" sldId="298"/>
            <ac:spMk id="28" creationId="{17E7FA39-6CDE-4620-A55C-1BA7BFE04617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42.341" v="68" actId="1076"/>
          <ac:spMkLst>
            <pc:docMk/>
            <pc:sldMk cId="1515799621" sldId="298"/>
            <ac:spMk id="29" creationId="{CA672EB0-BB59-403B-8CEA-FD3872B3B125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23:07.609" v="97" actId="20577"/>
          <ac:spMkLst>
            <pc:docMk/>
            <pc:sldMk cId="1515799621" sldId="298"/>
            <ac:spMk id="35" creationId="{46E1948F-0D6B-4A06-B108-98AA545B5C5F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6:48.590" v="57" actId="14100"/>
          <ac:spMkLst>
            <pc:docMk/>
            <pc:sldMk cId="1515799621" sldId="298"/>
            <ac:spMk id="67" creationId="{F1DCCCF4-B36C-4DD8-9277-0FA3D8174CE4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6:42.090" v="55" actId="1076"/>
          <ac:spMkLst>
            <pc:docMk/>
            <pc:sldMk cId="1515799621" sldId="298"/>
            <ac:spMk id="68" creationId="{87333CAC-83E4-4C83-A599-A19338D90FB2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09.778" v="61" actId="1076"/>
          <ac:spMkLst>
            <pc:docMk/>
            <pc:sldMk cId="1515799621" sldId="298"/>
            <ac:spMk id="70" creationId="{22D13387-A6F3-4105-BC3E-3858D745DDB3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9:31.216" v="88" actId="20577"/>
          <ac:spMkLst>
            <pc:docMk/>
            <pc:sldMk cId="1515799621" sldId="298"/>
            <ac:spMk id="71" creationId="{22D13387-A6F3-4105-BC3E-3858D745DDB3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9:38.091" v="89" actId="1076"/>
          <ac:spMkLst>
            <pc:docMk/>
            <pc:sldMk cId="1515799621" sldId="298"/>
            <ac:spMk id="75" creationId="{87333CAC-83E4-4C83-A599-A19338D90FB2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13.309" v="62" actId="1076"/>
          <ac:spMkLst>
            <pc:docMk/>
            <pc:sldMk cId="1515799621" sldId="298"/>
            <ac:spMk id="76" creationId="{87333CAC-83E4-4C83-A599-A19338D90FB2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2:18:07.294" v="60" actId="20577"/>
          <ac:spMkLst>
            <pc:docMk/>
            <pc:sldMk cId="1515799621" sldId="298"/>
            <ac:spMk id="82" creationId="{00000000-0000-0000-0000-000000000000}"/>
          </ac:spMkLst>
        </pc:spChg>
        <pc:cxnChg chg="mod">
          <ac:chgData name="Oscar Luiz Casagrande" userId="S::oscarlc@fastshop.com.br::92173247-2fd9-4b42-b88f-907665f960da" providerId="AD" clId="Web-{0B81C88E-CAE5-7A2C-D99C-0D527E2AD56C}" dt="2020-10-15T12:18:22.950" v="64" actId="1076"/>
          <ac:cxnSpMkLst>
            <pc:docMk/>
            <pc:sldMk cId="1515799621" sldId="298"/>
            <ac:cxnSpMk id="62" creationId="{1DEED168-B6B6-47D7-B03B-E0A642CFD242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8:22.950" v="64" actId="1076"/>
          <ac:cxnSpMkLst>
            <pc:docMk/>
            <pc:sldMk cId="1515799621" sldId="298"/>
            <ac:cxnSpMk id="63" creationId="{8779445B-7545-4D87-8020-C687501C40A9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8:22.950" v="64" actId="1076"/>
          <ac:cxnSpMkLst>
            <pc:docMk/>
            <pc:sldMk cId="1515799621" sldId="298"/>
            <ac:cxnSpMk id="64" creationId="{1DEED168-B6B6-47D7-B03B-E0A642CFD242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8:22.950" v="64" actId="1076"/>
          <ac:cxnSpMkLst>
            <pc:docMk/>
            <pc:sldMk cId="1515799621" sldId="298"/>
            <ac:cxnSpMk id="72" creationId="{8779445B-7545-4D87-8020-C687501C40A9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8:27.512" v="65" actId="14100"/>
          <ac:cxnSpMkLst>
            <pc:docMk/>
            <pc:sldMk cId="1515799621" sldId="298"/>
            <ac:cxnSpMk id="73" creationId="{8779445B-7545-4D87-8020-C687501C40A9}"/>
          </ac:cxnSpMkLst>
        </pc:cxnChg>
        <pc:cxnChg chg="mod">
          <ac:chgData name="Oscar Luiz Casagrande" userId="S::oscarlc@fastshop.com.br::92173247-2fd9-4b42-b88f-907665f960da" providerId="AD" clId="Web-{0B81C88E-CAE5-7A2C-D99C-0D527E2AD56C}" dt="2020-10-15T12:18:17.403" v="63" actId="14100"/>
          <ac:cxnSpMkLst>
            <pc:docMk/>
            <pc:sldMk cId="1515799621" sldId="298"/>
            <ac:cxnSpMk id="74" creationId="{8779445B-7545-4D87-8020-C687501C40A9}"/>
          </ac:cxnSpMkLst>
        </pc:cxnChg>
      </pc:sldChg>
      <pc:sldChg chg="addSp delSp modSp">
        <pc:chgData name="Oscar Luiz Casagrande" userId="S::oscarlc@fastshop.com.br::92173247-2fd9-4b42-b88f-907665f960da" providerId="AD" clId="Web-{0B81C88E-CAE5-7A2C-D99C-0D527E2AD56C}" dt="2020-10-15T13:05:40.587" v="1042" actId="1076"/>
        <pc:sldMkLst>
          <pc:docMk/>
          <pc:sldMk cId="2217451916" sldId="299"/>
        </pc:sldMkLst>
        <pc:spChg chg="add mod">
          <ac:chgData name="Oscar Luiz Casagrande" userId="S::oscarlc@fastshop.com.br::92173247-2fd9-4b42-b88f-907665f960da" providerId="AD" clId="Web-{0B81C88E-CAE5-7A2C-D99C-0D527E2AD56C}" dt="2020-10-15T13:04:03.273" v="985" actId="1076"/>
          <ac:spMkLst>
            <pc:docMk/>
            <pc:sldMk cId="2217451916" sldId="299"/>
            <ac:spMk id="3" creationId="{F870D636-4FAD-4EE0-9C8C-049B31130DEE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148" v="977" actId="1076"/>
          <ac:spMkLst>
            <pc:docMk/>
            <pc:sldMk cId="2217451916" sldId="299"/>
            <ac:spMk id="4" creationId="{6DCBB806-8FBD-48D3-90F0-802CEFF5DD6E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12.662" v="630" actId="1076"/>
          <ac:spMkLst>
            <pc:docMk/>
            <pc:sldMk cId="2217451916" sldId="299"/>
            <ac:spMk id="6" creationId="{A3581006-DA9B-401A-ADF6-56968B341E83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12.678" v="631" actId="1076"/>
          <ac:spMkLst>
            <pc:docMk/>
            <pc:sldMk cId="2217451916" sldId="299"/>
            <ac:spMk id="8" creationId="{78233A89-BC7B-4C75-ABF3-2A5E0D0DCA83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12.693" v="632" actId="1076"/>
          <ac:spMkLst>
            <pc:docMk/>
            <pc:sldMk cId="2217451916" sldId="299"/>
            <ac:spMk id="10" creationId="{545D1021-C20E-4EF3-862C-9864A4F0A8C4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12.725" v="634" actId="1076"/>
          <ac:spMkLst>
            <pc:docMk/>
            <pc:sldMk cId="2217451916" sldId="299"/>
            <ac:spMk id="14" creationId="{D16EE896-F267-47D5-9DFC-6734D667849A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53.071" v="1030" actId="1076"/>
          <ac:spMkLst>
            <pc:docMk/>
            <pc:sldMk cId="2217451916" sldId="299"/>
            <ac:spMk id="16" creationId="{B9EB1482-7D2B-49FF-BC44-A2DF0D52B648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320" v="988" actId="1076"/>
          <ac:spMkLst>
            <pc:docMk/>
            <pc:sldMk cId="2217451916" sldId="299"/>
            <ac:spMk id="20" creationId="{6B69713C-0D88-47B4-B420-0704BDC50B10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164" v="978" actId="1076"/>
          <ac:spMkLst>
            <pc:docMk/>
            <pc:sldMk cId="2217451916" sldId="299"/>
            <ac:spMk id="22" creationId="{9C2B1A0B-B7D1-4687-93A9-04EF97E807AC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195" v="980" actId="1076"/>
          <ac:spMkLst>
            <pc:docMk/>
            <pc:sldMk cId="2217451916" sldId="299"/>
            <ac:spMk id="26" creationId="{2226C2AD-9D37-4144-A45A-C4C68F0D34B7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12.803" v="641" actId="1076"/>
          <ac:spMkLst>
            <pc:docMk/>
            <pc:sldMk cId="2217451916" sldId="299"/>
            <ac:spMk id="28" creationId="{2420AF6A-E6FB-4EBB-AE89-121C6A0AE445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226" v="982" actId="1076"/>
          <ac:spMkLst>
            <pc:docMk/>
            <pc:sldMk cId="2217451916" sldId="299"/>
            <ac:spMk id="32" creationId="{84E5F609-E49B-4DDF-9E82-9BCED161B340}"/>
          </ac:spMkLst>
        </pc:spChg>
        <pc:spChg chg="mod">
          <ac:chgData name="Oscar Luiz Casagrande" userId="S::oscarlc@fastshop.com.br::92173247-2fd9-4b42-b88f-907665f960da" providerId="AD" clId="Web-{0B81C88E-CAE5-7A2C-D99C-0D527E2AD56C}" dt="2020-10-15T13:03:44.117" v="968" actId="20577"/>
          <ac:spMkLst>
            <pc:docMk/>
            <pc:sldMk cId="2217451916" sldId="299"/>
            <ac:spMk id="33" creationId="{00000000-0000-0000-0000-000000000000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242" v="983" actId="1076"/>
          <ac:spMkLst>
            <pc:docMk/>
            <pc:sldMk cId="2217451916" sldId="299"/>
            <ac:spMk id="36" creationId="{6F75864C-E0C6-48DF-9F01-6D3AB26A7961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03.336" v="990" actId="1076"/>
          <ac:spMkLst>
            <pc:docMk/>
            <pc:sldMk cId="2217451916" sldId="299"/>
            <ac:spMk id="40" creationId="{D140F684-265B-4D0D-9405-F10F07DC4703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5:26.508" v="1039" actId="1076"/>
          <ac:spMkLst>
            <pc:docMk/>
            <pc:sldMk cId="2217451916" sldId="299"/>
            <ac:spMk id="42" creationId="{6F6798A1-412C-4AA0-8D7D-4992ADAF67D0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5:19.743" v="1038" actId="1076"/>
          <ac:spMkLst>
            <pc:docMk/>
            <pc:sldMk cId="2217451916" sldId="299"/>
            <ac:spMk id="46" creationId="{4579C64E-7680-4839-AFB0-CD38DE6BCF94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705"/>
          <ac:spMkLst>
            <pc:docMk/>
            <pc:sldMk cId="2217451916" sldId="299"/>
            <ac:spMk id="56" creationId="{33BB2CF2-9CD6-4AEA-AED9-02DA9AD313D9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704"/>
          <ac:spMkLst>
            <pc:docMk/>
            <pc:sldMk cId="2217451916" sldId="299"/>
            <ac:spMk id="58" creationId="{8E5C10E0-2A65-44CD-B4EB-C7235F4D4C1A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703"/>
          <ac:spMkLst>
            <pc:docMk/>
            <pc:sldMk cId="2217451916" sldId="299"/>
            <ac:spMk id="60" creationId="{EE724D92-1B47-4E29-B553-55C6C1710777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702"/>
          <ac:spMkLst>
            <pc:docMk/>
            <pc:sldMk cId="2217451916" sldId="299"/>
            <ac:spMk id="62" creationId="{D6F13CA2-EA19-4BAB-8D15-2B05D9EC9F40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701"/>
          <ac:spMkLst>
            <pc:docMk/>
            <pc:sldMk cId="2217451916" sldId="299"/>
            <ac:spMk id="64" creationId="{0EAB5C45-A283-45B2-A00C-A498FE435AF5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699"/>
          <ac:spMkLst>
            <pc:docMk/>
            <pc:sldMk cId="2217451916" sldId="299"/>
            <ac:spMk id="68" creationId="{8C001833-D745-4595-A5AE-BCF6CDE424EC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698"/>
          <ac:spMkLst>
            <pc:docMk/>
            <pc:sldMk cId="2217451916" sldId="299"/>
            <ac:spMk id="70" creationId="{A8FF58D4-E83B-40A4-B8AF-1FF229B94DB9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696"/>
          <ac:spMkLst>
            <pc:docMk/>
            <pc:sldMk cId="2217451916" sldId="299"/>
            <ac:spMk id="74" creationId="{8ABD94B9-5326-467C-B2D0-6DCD07D53F40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78" v="695"/>
          <ac:spMkLst>
            <pc:docMk/>
            <pc:sldMk cId="2217451916" sldId="299"/>
            <ac:spMk id="76" creationId="{5A2FE4C1-DDD6-4163-837B-87FD0CA28A0D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93"/>
          <ac:spMkLst>
            <pc:docMk/>
            <pc:sldMk cId="2217451916" sldId="299"/>
            <ac:spMk id="80" creationId="{70FDC4D3-B5DB-4B2A-A9F7-B9693D99C103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92"/>
          <ac:spMkLst>
            <pc:docMk/>
            <pc:sldMk cId="2217451916" sldId="299"/>
            <ac:spMk id="82" creationId="{8E331DA1-D8F1-4C0A-BB44-65CC6433ADE3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90"/>
          <ac:spMkLst>
            <pc:docMk/>
            <pc:sldMk cId="2217451916" sldId="299"/>
            <ac:spMk id="86" creationId="{B1771F06-9751-49D6-9F7E-0877B1712DA3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89"/>
          <ac:spMkLst>
            <pc:docMk/>
            <pc:sldMk cId="2217451916" sldId="299"/>
            <ac:spMk id="88" creationId="{20E9B781-92EE-461A-AC31-42DAA32B1521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87"/>
          <ac:spMkLst>
            <pc:docMk/>
            <pc:sldMk cId="2217451916" sldId="299"/>
            <ac:spMk id="92" creationId="{325DCCC7-F2ED-4048-B014-A5FD531183E4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86"/>
          <ac:spMkLst>
            <pc:docMk/>
            <pc:sldMk cId="2217451916" sldId="299"/>
            <ac:spMk id="94" creationId="{C1494D57-68F1-4B0B-9C55-02B6125B65A8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0.662" v="684"/>
          <ac:spMkLst>
            <pc:docMk/>
            <pc:sldMk cId="2217451916" sldId="299"/>
            <ac:spMk id="98" creationId="{FD3E98C0-BC67-4554-B11D-B05C34895321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7"/>
          <ac:spMkLst>
            <pc:docMk/>
            <pc:sldMk cId="2217451916" sldId="299"/>
            <ac:spMk id="108" creationId="{ED2E8292-5EC9-4D33-A317-BABC2F8CBFE5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6"/>
          <ac:spMkLst>
            <pc:docMk/>
            <pc:sldMk cId="2217451916" sldId="299"/>
            <ac:spMk id="110" creationId="{CCC96C7D-2CD6-4CE4-9E0E-61288DA6D56E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5"/>
          <ac:spMkLst>
            <pc:docMk/>
            <pc:sldMk cId="2217451916" sldId="299"/>
            <ac:spMk id="112" creationId="{AC906777-57FC-4B3E-A2E3-32BE8EA4DF58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4"/>
          <ac:spMkLst>
            <pc:docMk/>
            <pc:sldMk cId="2217451916" sldId="299"/>
            <ac:spMk id="114" creationId="{675534D3-3B7B-4E25-BEFA-8F0348A23921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3"/>
          <ac:spMkLst>
            <pc:docMk/>
            <pc:sldMk cId="2217451916" sldId="299"/>
            <ac:spMk id="116" creationId="{A3A24734-3D22-4D87-97B8-1FC454F701C9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62" v="751"/>
          <ac:spMkLst>
            <pc:docMk/>
            <pc:sldMk cId="2217451916" sldId="299"/>
            <ac:spMk id="120" creationId="{04A9219C-7889-4477-B22E-9BFB86CC9420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50"/>
          <ac:spMkLst>
            <pc:docMk/>
            <pc:sldMk cId="2217451916" sldId="299"/>
            <ac:spMk id="122" creationId="{6BA76E90-862E-425D-B9A4-CA9D3410257F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8"/>
          <ac:spMkLst>
            <pc:docMk/>
            <pc:sldMk cId="2217451916" sldId="299"/>
            <ac:spMk id="126" creationId="{73769914-9968-4317-A56F-02C80A04794A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7"/>
          <ac:spMkLst>
            <pc:docMk/>
            <pc:sldMk cId="2217451916" sldId="299"/>
            <ac:spMk id="128" creationId="{EDB23B62-6A23-45F4-8F80-62F556EFA609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5"/>
          <ac:spMkLst>
            <pc:docMk/>
            <pc:sldMk cId="2217451916" sldId="299"/>
            <ac:spMk id="132" creationId="{A4F5186A-D117-41A6-8328-A85DDA477155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4"/>
          <ac:spMkLst>
            <pc:docMk/>
            <pc:sldMk cId="2217451916" sldId="299"/>
            <ac:spMk id="134" creationId="{2726EB77-4E67-4F6B-81C3-642CC6404A81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2"/>
          <ac:spMkLst>
            <pc:docMk/>
            <pc:sldMk cId="2217451916" sldId="299"/>
            <ac:spMk id="138" creationId="{09E50E9C-8453-4043-8755-5E1B653B7B90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41"/>
          <ac:spMkLst>
            <pc:docMk/>
            <pc:sldMk cId="2217451916" sldId="299"/>
            <ac:spMk id="140" creationId="{4D8EE2F5-E86F-44BD-B10A-B41EA49691B0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39"/>
          <ac:spMkLst>
            <pc:docMk/>
            <pc:sldMk cId="2217451916" sldId="299"/>
            <ac:spMk id="144" creationId="{89EDD869-16ED-43B6-9A42-94A6122729DD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38"/>
          <ac:spMkLst>
            <pc:docMk/>
            <pc:sldMk cId="2217451916" sldId="299"/>
            <ac:spMk id="146" creationId="{950DDFA7-2872-4AFF-ABF9-D7E77F590B03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3:01:26.647" v="736"/>
          <ac:spMkLst>
            <pc:docMk/>
            <pc:sldMk cId="2217451916" sldId="299"/>
            <ac:spMk id="150" creationId="{13BB23D9-7E84-4F21-A12F-F29E8FE1433D}"/>
          </ac:spMkLst>
        </pc:spChg>
        <pc:spChg chg="add">
          <ac:chgData name="Oscar Luiz Casagrande" userId="S::oscarlc@fastshop.com.br::92173247-2fd9-4b42-b88f-907665f960da" providerId="AD" clId="Web-{0B81C88E-CAE5-7A2C-D99C-0D527E2AD56C}" dt="2020-10-15T13:01:35.194" v="758"/>
          <ac:spMkLst>
            <pc:docMk/>
            <pc:sldMk cId="2217451916" sldId="299"/>
            <ac:spMk id="160" creationId="{5AC09558-2E2B-4529-8147-4DC94669FEB6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21.742" v="1020" actId="20577"/>
          <ac:spMkLst>
            <pc:docMk/>
            <pc:sldMk cId="2217451916" sldId="299"/>
            <ac:spMk id="163" creationId="{0F820A75-1084-473C-8A08-3B9080FA704B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4:16.633" v="1002" actId="1076"/>
          <ac:spMkLst>
            <pc:docMk/>
            <pc:sldMk cId="2217451916" sldId="299"/>
            <ac:spMk id="164" creationId="{692469D0-AAB3-4FDD-BDEA-E0F25AD3817C}"/>
          </ac:spMkLst>
        </pc:spChg>
        <pc:spChg chg="add del mod">
          <ac:chgData name="Oscar Luiz Casagrande" userId="S::oscarlc@fastshop.com.br::92173247-2fd9-4b42-b88f-907665f960da" providerId="AD" clId="Web-{0B81C88E-CAE5-7A2C-D99C-0D527E2AD56C}" dt="2020-10-15T13:04:37.789" v="1025" actId="20577"/>
          <ac:spMkLst>
            <pc:docMk/>
            <pc:sldMk cId="2217451916" sldId="299"/>
            <ac:spMk id="166" creationId="{466B8BB6-C3C4-44F4-B462-7B52AFB04B45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5:40.587" v="1042" actId="1076"/>
          <ac:spMkLst>
            <pc:docMk/>
            <pc:sldMk cId="2217451916" sldId="299"/>
            <ac:spMk id="168" creationId="{5A85628B-8AC1-42AD-AE8D-FEBEFDD7A80C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5:09.102" v="1035" actId="1076"/>
          <ac:spMkLst>
            <pc:docMk/>
            <pc:sldMk cId="2217451916" sldId="299"/>
            <ac:spMk id="169" creationId="{3D669588-F9FC-4EE5-8F9B-C88E228AE555}"/>
          </ac:spMkLst>
        </pc:spChg>
        <pc:picChg chg="del">
          <ac:chgData name="Oscar Luiz Casagrande" userId="S::oscarlc@fastshop.com.br::92173247-2fd9-4b42-b88f-907665f960da" providerId="AD" clId="Web-{0B81C88E-CAE5-7A2C-D99C-0D527E2AD56C}" dt="2020-10-15T13:01:08.381" v="601"/>
          <ac:picMkLst>
            <pc:docMk/>
            <pc:sldMk cId="2217451916" sldId="299"/>
            <ac:picMk id="6146" creationId="{00000000-0000-0000-0000-000000000000}"/>
          </ac:picMkLst>
        </pc:picChg>
        <pc:cxnChg chg="add mod">
          <ac:chgData name="Oscar Luiz Casagrande" userId="S::oscarlc@fastshop.com.br::92173247-2fd9-4b42-b88f-907665f960da" providerId="AD" clId="Web-{0B81C88E-CAE5-7A2C-D99C-0D527E2AD56C}" dt="2020-10-15T13:01:12.709" v="633" actId="1076"/>
          <ac:cxnSpMkLst>
            <pc:docMk/>
            <pc:sldMk cId="2217451916" sldId="299"/>
            <ac:cxnSpMk id="12" creationId="{EE9EB407-4591-4EED-97F0-50ADE0171621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305" v="987" actId="1076"/>
          <ac:cxnSpMkLst>
            <pc:docMk/>
            <pc:sldMk cId="2217451916" sldId="299"/>
            <ac:cxnSpMk id="18" creationId="{59C99815-BA81-4D30-819D-A3BF6F255A3D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180" v="979" actId="1076"/>
          <ac:cxnSpMkLst>
            <pc:docMk/>
            <pc:sldMk cId="2217451916" sldId="299"/>
            <ac:cxnSpMk id="24" creationId="{8D7F484E-5770-4ED5-9772-766F280F2561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211" v="981" actId="1076"/>
          <ac:cxnSpMkLst>
            <pc:docMk/>
            <pc:sldMk cId="2217451916" sldId="299"/>
            <ac:cxnSpMk id="30" creationId="{519DB03E-7EB8-4471-9B4F-B647318968C4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320" v="989" actId="1076"/>
          <ac:cxnSpMkLst>
            <pc:docMk/>
            <pc:sldMk cId="2217451916" sldId="299"/>
            <ac:cxnSpMk id="38" creationId="{FC86DD6E-104A-4AC2-AFBB-4FF8C8C838C9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5:19.727" v="1037" actId="1076"/>
          <ac:cxnSpMkLst>
            <pc:docMk/>
            <pc:sldMk cId="2217451916" sldId="299"/>
            <ac:cxnSpMk id="44" creationId="{52B79A7E-B6D4-48D3-AD63-9E9220DDA5D1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367" v="992" actId="1076"/>
          <ac:cxnSpMkLst>
            <pc:docMk/>
            <pc:sldMk cId="2217451916" sldId="299"/>
            <ac:cxnSpMk id="48" creationId="{46934586-0224-4555-AE26-3BF22B2D5D28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03.242" v="984" actId="1076"/>
          <ac:cxnSpMkLst>
            <pc:docMk/>
            <pc:sldMk cId="2217451916" sldId="299"/>
            <ac:cxnSpMk id="50" creationId="{89FF6B79-965B-4879-A749-570DBFC749BA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1:13.006" v="652" actId="1076"/>
          <ac:cxnSpMkLst>
            <pc:docMk/>
            <pc:sldMk cId="2217451916" sldId="299"/>
            <ac:cxnSpMk id="52" creationId="{3124F0DB-9DB1-4284-BA8D-1D4CA761FF56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1:13.022" v="653" actId="1076"/>
          <ac:cxnSpMkLst>
            <pc:docMk/>
            <pc:sldMk cId="2217451916" sldId="299"/>
            <ac:cxnSpMk id="54" creationId="{67FFBBA5-7BA0-4241-8DDA-62866E805A4D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78" v="700"/>
          <ac:cxnSpMkLst>
            <pc:docMk/>
            <pc:sldMk cId="2217451916" sldId="299"/>
            <ac:cxnSpMk id="66" creationId="{DB1E1935-705B-412D-B6E0-6605F591B24C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78" v="697"/>
          <ac:cxnSpMkLst>
            <pc:docMk/>
            <pc:sldMk cId="2217451916" sldId="299"/>
            <ac:cxnSpMk id="72" creationId="{DCFC156F-CBAB-4103-8C60-B1841DC435F5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78" v="694"/>
          <ac:cxnSpMkLst>
            <pc:docMk/>
            <pc:sldMk cId="2217451916" sldId="299"/>
            <ac:cxnSpMk id="78" creationId="{F02FC355-617E-4BBF-9551-E524C42250D5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91"/>
          <ac:cxnSpMkLst>
            <pc:docMk/>
            <pc:sldMk cId="2217451916" sldId="299"/>
            <ac:cxnSpMk id="84" creationId="{9048C9F8-F127-4C3C-AAC0-3D8BEB31FA37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8"/>
          <ac:cxnSpMkLst>
            <pc:docMk/>
            <pc:sldMk cId="2217451916" sldId="299"/>
            <ac:cxnSpMk id="90" creationId="{C05160A1-E14F-475E-8F5B-700EB83250C7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5"/>
          <ac:cxnSpMkLst>
            <pc:docMk/>
            <pc:sldMk cId="2217451916" sldId="299"/>
            <ac:cxnSpMk id="96" creationId="{A4910681-CCB9-475D-BA82-FB8635725EC9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3"/>
          <ac:cxnSpMkLst>
            <pc:docMk/>
            <pc:sldMk cId="2217451916" sldId="299"/>
            <ac:cxnSpMk id="100" creationId="{4F42976C-D05E-4DC3-8DDA-C1911AA2425A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2"/>
          <ac:cxnSpMkLst>
            <pc:docMk/>
            <pc:sldMk cId="2217451916" sldId="299"/>
            <ac:cxnSpMk id="102" creationId="{16CA7B56-9A19-4B6C-B379-C62D4AF74DCC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1"/>
          <ac:cxnSpMkLst>
            <pc:docMk/>
            <pc:sldMk cId="2217451916" sldId="299"/>
            <ac:cxnSpMk id="104" creationId="{5F1D6655-A7E7-4673-BD66-4B4D3EFB57AB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0.662" v="680"/>
          <ac:cxnSpMkLst>
            <pc:docMk/>
            <pc:sldMk cId="2217451916" sldId="299"/>
            <ac:cxnSpMk id="106" creationId="{C67FDE20-3EAC-4254-92DD-A953FE7DE2FD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62" v="752"/>
          <ac:cxnSpMkLst>
            <pc:docMk/>
            <pc:sldMk cId="2217451916" sldId="299"/>
            <ac:cxnSpMk id="118" creationId="{67A8571C-2053-4EDA-A292-A7F8D9594FFD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49"/>
          <ac:cxnSpMkLst>
            <pc:docMk/>
            <pc:sldMk cId="2217451916" sldId="299"/>
            <ac:cxnSpMk id="124" creationId="{1FA73627-62F2-4B2E-AD9A-2AEAD5AD6611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46"/>
          <ac:cxnSpMkLst>
            <pc:docMk/>
            <pc:sldMk cId="2217451916" sldId="299"/>
            <ac:cxnSpMk id="130" creationId="{4A2446AE-9E37-41B1-BCC0-D74E759B64B4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43"/>
          <ac:cxnSpMkLst>
            <pc:docMk/>
            <pc:sldMk cId="2217451916" sldId="299"/>
            <ac:cxnSpMk id="136" creationId="{155D434B-637C-4767-A26F-18A6EDB9DBB3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40"/>
          <ac:cxnSpMkLst>
            <pc:docMk/>
            <pc:sldMk cId="2217451916" sldId="299"/>
            <ac:cxnSpMk id="142" creationId="{F486B205-BFC8-4898-A23C-F32F0F7F7ABA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37"/>
          <ac:cxnSpMkLst>
            <pc:docMk/>
            <pc:sldMk cId="2217451916" sldId="299"/>
            <ac:cxnSpMk id="148" creationId="{CC4F06DD-80D3-46D2-AD8C-C7228FD34E1C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35"/>
          <ac:cxnSpMkLst>
            <pc:docMk/>
            <pc:sldMk cId="2217451916" sldId="299"/>
            <ac:cxnSpMk id="152" creationId="{BBA39F3A-F3B7-49EB-A15C-E246DB4EEC4C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34"/>
          <ac:cxnSpMkLst>
            <pc:docMk/>
            <pc:sldMk cId="2217451916" sldId="299"/>
            <ac:cxnSpMk id="154" creationId="{567D9DAB-5797-4E14-A42F-DDD59C3DC50D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33"/>
          <ac:cxnSpMkLst>
            <pc:docMk/>
            <pc:sldMk cId="2217451916" sldId="299"/>
            <ac:cxnSpMk id="156" creationId="{70B66E5C-87CD-44EE-90AD-8C2AC16BBA9B}"/>
          </ac:cxnSpMkLst>
        </pc:cxnChg>
        <pc:cxnChg chg="add del">
          <ac:chgData name="Oscar Luiz Casagrande" userId="S::oscarlc@fastshop.com.br::92173247-2fd9-4b42-b88f-907665f960da" providerId="AD" clId="Web-{0B81C88E-CAE5-7A2C-D99C-0D527E2AD56C}" dt="2020-10-15T13:01:26.647" v="732"/>
          <ac:cxnSpMkLst>
            <pc:docMk/>
            <pc:sldMk cId="2217451916" sldId="299"/>
            <ac:cxnSpMk id="158" creationId="{9D7B39D6-6511-4413-B619-07438DF8CF03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4:16.648" v="1003" actId="1076"/>
          <ac:cxnSpMkLst>
            <pc:docMk/>
            <pc:sldMk cId="2217451916" sldId="299"/>
            <ac:cxnSpMk id="165" creationId="{008DCCBE-633A-42F7-ACF2-CFCEBBA04193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5:40.571" v="1041" actId="1076"/>
          <ac:cxnSpMkLst>
            <pc:docMk/>
            <pc:sldMk cId="2217451916" sldId="299"/>
            <ac:cxnSpMk id="167" creationId="{D410CCAB-54E9-47DE-AEDE-D1D4CB994488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5:04.415" v="1034" actId="1076"/>
          <ac:cxnSpMkLst>
            <pc:docMk/>
            <pc:sldMk cId="2217451916" sldId="299"/>
            <ac:cxnSpMk id="170" creationId="{6AF0D644-DDD4-4635-8B13-FC82C2A6F19E}"/>
          </ac:cxnSpMkLst>
        </pc:cxnChg>
      </pc:sldChg>
      <pc:sldChg chg="addSp delSp modSp add replId">
        <pc:chgData name="Oscar Luiz Casagrande" userId="S::oscarlc@fastshop.com.br::92173247-2fd9-4b42-b88f-907665f960da" providerId="AD" clId="Web-{0B81C88E-CAE5-7A2C-D99C-0D527E2AD56C}" dt="2020-10-15T13:09:38.230" v="1299"/>
        <pc:sldMkLst>
          <pc:docMk/>
          <pc:sldMk cId="1552850499" sldId="300"/>
        </pc:sldMkLst>
        <pc:spChg chg="mod">
          <ac:chgData name="Oscar Luiz Casagrande" userId="S::oscarlc@fastshop.com.br::92173247-2fd9-4b42-b88f-907665f960da" providerId="AD" clId="Web-{0B81C88E-CAE5-7A2C-D99C-0D527E2AD56C}" dt="2020-10-15T12:34:41.928" v="232" actId="20577"/>
          <ac:spMkLst>
            <pc:docMk/>
            <pc:sldMk cId="1552850499" sldId="300"/>
            <ac:spMk id="2" creationId="{00000000-0000-0000-0000-000000000000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9:32.464" v="1295"/>
          <ac:spMkLst>
            <pc:docMk/>
            <pc:sldMk cId="1552850499" sldId="300"/>
            <ac:spMk id="3" creationId="{726E888D-E26B-44AA-962C-487079BCEAE6}"/>
          </ac:spMkLst>
        </pc:spChg>
        <pc:picChg chg="del">
          <ac:chgData name="Oscar Luiz Casagrande" userId="S::oscarlc@fastshop.com.br::92173247-2fd9-4b42-b88f-907665f960da" providerId="AD" clId="Web-{0B81C88E-CAE5-7A2C-D99C-0D527E2AD56C}" dt="2020-10-15T13:09:38.230" v="1298"/>
          <ac:picMkLst>
            <pc:docMk/>
            <pc:sldMk cId="1552850499" sldId="300"/>
            <ac:picMk id="4" creationId="{00000000-0000-0000-0000-000000000000}"/>
          </ac:picMkLst>
        </pc:picChg>
        <pc:picChg chg="del">
          <ac:chgData name="Oscar Luiz Casagrande" userId="S::oscarlc@fastshop.com.br::92173247-2fd9-4b42-b88f-907665f960da" providerId="AD" clId="Web-{0B81C88E-CAE5-7A2C-D99C-0D527E2AD56C}" dt="2020-10-15T13:09:38.230" v="1297"/>
          <ac:picMkLst>
            <pc:docMk/>
            <pc:sldMk cId="1552850499" sldId="300"/>
            <ac:picMk id="5" creationId="{00000000-0000-0000-0000-000000000000}"/>
          </ac:picMkLst>
        </pc:picChg>
        <pc:picChg chg="del">
          <ac:chgData name="Oscar Luiz Casagrande" userId="S::oscarlc@fastshop.com.br::92173247-2fd9-4b42-b88f-907665f960da" providerId="AD" clId="Web-{0B81C88E-CAE5-7A2C-D99C-0D527E2AD56C}" dt="2020-10-15T13:09:38.230" v="1296"/>
          <ac:picMkLst>
            <pc:docMk/>
            <pc:sldMk cId="1552850499" sldId="300"/>
            <ac:picMk id="6" creationId="{00000000-0000-0000-0000-000000000000}"/>
          </ac:picMkLst>
        </pc:picChg>
        <pc:picChg chg="del">
          <ac:chgData name="Oscar Luiz Casagrande" userId="S::oscarlc@fastshop.com.br::92173247-2fd9-4b42-b88f-907665f960da" providerId="AD" clId="Web-{0B81C88E-CAE5-7A2C-D99C-0D527E2AD56C}" dt="2020-10-15T13:09:38.230" v="1299"/>
          <ac:picMkLst>
            <pc:docMk/>
            <pc:sldMk cId="1552850499" sldId="300"/>
            <ac:picMk id="1026" creationId="{00000000-0000-0000-0000-000000000000}"/>
          </ac:picMkLst>
        </pc:picChg>
      </pc:sldChg>
      <pc:sldChg chg="addSp delSp modSp add del replId">
        <pc:chgData name="Oscar Luiz Casagrande" userId="S::oscarlc@fastshop.com.br::92173247-2fd9-4b42-b88f-907665f960da" providerId="AD" clId="Web-{0B81C88E-CAE5-7A2C-D99C-0D527E2AD56C}" dt="2020-10-15T13:05:44.509" v="1043"/>
        <pc:sldMkLst>
          <pc:docMk/>
          <pc:sldMk cId="1807365534" sldId="301"/>
        </pc:sldMkLst>
        <pc:spChg chg="add mod">
          <ac:chgData name="Oscar Luiz Casagrande" userId="S::oscarlc@fastshop.com.br::92173247-2fd9-4b42-b88f-907665f960da" providerId="AD" clId="Web-{0B81C88E-CAE5-7A2C-D99C-0D527E2AD56C}" dt="2020-10-15T12:56:18.284" v="308" actId="1076"/>
          <ac:spMkLst>
            <pc:docMk/>
            <pc:sldMk cId="1807365534" sldId="301"/>
            <ac:spMk id="3" creationId="{38C41A53-675A-47FA-A808-E9711C9AEBED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5:59.534" v="306" actId="1076"/>
          <ac:spMkLst>
            <pc:docMk/>
            <pc:sldMk cId="1807365534" sldId="301"/>
            <ac:spMk id="4" creationId="{F18621A5-2ECE-473B-B0F1-502D14343091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6:18.300" v="309" actId="1076"/>
          <ac:spMkLst>
            <pc:docMk/>
            <pc:sldMk cId="1807365534" sldId="301"/>
            <ac:spMk id="6" creationId="{3B8997AA-1732-4E49-B627-F5417763205A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5:59.550" v="307" actId="1076"/>
          <ac:spMkLst>
            <pc:docMk/>
            <pc:sldMk cId="1807365534" sldId="301"/>
            <ac:spMk id="7" creationId="{F4B6C323-07D8-414B-A812-41B91940911D}"/>
          </ac:spMkLst>
        </pc:spChg>
        <pc:spChg chg="add del mod">
          <ac:chgData name="Oscar Luiz Casagrande" userId="S::oscarlc@fastshop.com.br::92173247-2fd9-4b42-b88f-907665f960da" providerId="AD" clId="Web-{0B81C88E-CAE5-7A2C-D99C-0D527E2AD56C}" dt="2020-10-15T12:57:40.082" v="381"/>
          <ac:spMkLst>
            <pc:docMk/>
            <pc:sldMk cId="1807365534" sldId="301"/>
            <ac:spMk id="8" creationId="{6D39664C-9278-4245-9C66-1C295F6014BF}"/>
          </ac:spMkLst>
        </pc:spChg>
        <pc:spChg chg="add del">
          <ac:chgData name="Oscar Luiz Casagrande" userId="S::oscarlc@fastshop.com.br::92173247-2fd9-4b42-b88f-907665f960da" providerId="AD" clId="Web-{0B81C88E-CAE5-7A2C-D99C-0D527E2AD56C}" dt="2020-10-15T12:56:49.082" v="316"/>
          <ac:spMkLst>
            <pc:docMk/>
            <pc:sldMk cId="1807365534" sldId="301"/>
            <ac:spMk id="11" creationId="{6E812A86-0CB7-49FE-B6B2-6EBC75255708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7:20.988" v="379" actId="1076"/>
          <ac:spMkLst>
            <pc:docMk/>
            <pc:sldMk cId="1807365534" sldId="301"/>
            <ac:spMk id="12" creationId="{7E684AF2-0BF6-4EF4-8EF6-171233989196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7:46.192" v="384" actId="14100"/>
          <ac:spMkLst>
            <pc:docMk/>
            <pc:sldMk cId="1807365534" sldId="301"/>
            <ac:spMk id="13" creationId="{1319534B-900D-4818-AE3D-AAE5067DC412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8:04.442" v="395" actId="20577"/>
          <ac:spMkLst>
            <pc:docMk/>
            <pc:sldMk cId="1807365534" sldId="301"/>
            <ac:spMk id="15" creationId="{0010029B-04C7-4C0A-BA03-16BDE33DC931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8:21.817" v="402" actId="1076"/>
          <ac:spMkLst>
            <pc:docMk/>
            <pc:sldMk cId="1807365534" sldId="301"/>
            <ac:spMk id="16" creationId="{90F58657-E7EB-4DCE-BCF2-29D074165E56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8:21.832" v="404" actId="1076"/>
          <ac:spMkLst>
            <pc:docMk/>
            <pc:sldMk cId="1807365534" sldId="301"/>
            <ac:spMk id="18" creationId="{A1DA4EA8-3D90-4144-9FEF-26F6F8A0B6C2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8:34.411" v="406" actId="1076"/>
          <ac:spMkLst>
            <pc:docMk/>
            <pc:sldMk cId="1807365534" sldId="301"/>
            <ac:spMk id="19" creationId="{E0DC764C-BF0E-48BB-A568-4456A38FA422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3:01:01.350" v="600" actId="1076"/>
          <ac:spMkLst>
            <pc:docMk/>
            <pc:sldMk cId="1807365534" sldId="301"/>
            <ac:spMk id="20" creationId="{78B1B948-611F-4AD9-A356-EAC68F212B3C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9:00.317" v="436" actId="20577"/>
          <ac:spMkLst>
            <pc:docMk/>
            <pc:sldMk cId="1807365534" sldId="301"/>
            <ac:spMk id="21" creationId="{BFA6EFD3-94F9-4559-973D-A82DB0FDA6BD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9:07.536" v="439" actId="1076"/>
          <ac:spMkLst>
            <pc:docMk/>
            <pc:sldMk cId="1807365534" sldId="301"/>
            <ac:spMk id="22" creationId="{3B82A7B2-9BED-4F7D-AC73-01AD3445EF14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9:15.224" v="443" actId="1076"/>
          <ac:spMkLst>
            <pc:docMk/>
            <pc:sldMk cId="1807365534" sldId="301"/>
            <ac:spMk id="24" creationId="{57D5E5F9-6CEC-4DAE-A1AE-103BDFDBDB7C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9:20.396" v="445" actId="1076"/>
          <ac:spMkLst>
            <pc:docMk/>
            <pc:sldMk cId="1807365534" sldId="301"/>
            <ac:spMk id="25" creationId="{904471C1-DE06-47E7-BDFA-F17050992708}"/>
          </ac:spMkLst>
        </pc:spChg>
        <pc:spChg chg="add mod">
          <ac:chgData name="Oscar Luiz Casagrande" userId="S::oscarlc@fastshop.com.br::92173247-2fd9-4b42-b88f-907665f960da" providerId="AD" clId="Web-{0B81C88E-CAE5-7A2C-D99C-0D527E2AD56C}" dt="2020-10-15T12:59:42.943" v="482" actId="20577"/>
          <ac:spMkLst>
            <pc:docMk/>
            <pc:sldMk cId="1807365534" sldId="301"/>
            <ac:spMk id="27" creationId="{DE07BF7B-0415-4AA9-840E-1BC8C13C133C}"/>
          </ac:spMkLst>
        </pc:spChg>
        <pc:spChg chg="del mod">
          <ac:chgData name="Oscar Luiz Casagrande" userId="S::oscarlc@fastshop.com.br::92173247-2fd9-4b42-b88f-907665f960da" providerId="AD" clId="Web-{0B81C88E-CAE5-7A2C-D99C-0D527E2AD56C}" dt="2020-10-15T12:54:30.002" v="239"/>
          <ac:spMkLst>
            <pc:docMk/>
            <pc:sldMk cId="1807365534" sldId="301"/>
            <ac:spMk id="33" creationId="{00000000-0000-0000-0000-000000000000}"/>
          </ac:spMkLst>
        </pc:spChg>
        <pc:picChg chg="del mod">
          <ac:chgData name="Oscar Luiz Casagrande" userId="S::oscarlc@fastshop.com.br::92173247-2fd9-4b42-b88f-907665f960da" providerId="AD" clId="Web-{0B81C88E-CAE5-7A2C-D99C-0D527E2AD56C}" dt="2020-10-15T13:00:57.225" v="599"/>
          <ac:picMkLst>
            <pc:docMk/>
            <pc:sldMk cId="1807365534" sldId="301"/>
            <ac:picMk id="6146" creationId="{00000000-0000-0000-0000-000000000000}"/>
          </ac:picMkLst>
        </pc:picChg>
        <pc:cxnChg chg="add mod">
          <ac:chgData name="Oscar Luiz Casagrande" userId="S::oscarlc@fastshop.com.br::92173247-2fd9-4b42-b88f-907665f960da" providerId="AD" clId="Web-{0B81C88E-CAE5-7A2C-D99C-0D527E2AD56C}" dt="2020-10-15T12:56:32.550" v="314" actId="1076"/>
          <ac:cxnSpMkLst>
            <pc:docMk/>
            <pc:sldMk cId="1807365534" sldId="301"/>
            <ac:cxnSpMk id="5" creationId="{1838AC18-7069-4061-BE5C-EEBEA6A10A1D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2:58:45.380" v="409" actId="1076"/>
          <ac:cxnSpMkLst>
            <pc:docMk/>
            <pc:sldMk cId="1807365534" sldId="301"/>
            <ac:cxnSpMk id="9" creationId="{D1E8DDE0-E0E6-49C3-B11A-5AC58D514F8C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0:10.568" v="489"/>
          <ac:cxnSpMkLst>
            <pc:docMk/>
            <pc:sldMk cId="1807365534" sldId="301"/>
            <ac:cxnSpMk id="10" creationId="{5C631222-DF60-47EB-9CBA-27B6974EEF32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2:58:08.660" v="398" actId="1076"/>
          <ac:cxnSpMkLst>
            <pc:docMk/>
            <pc:sldMk cId="1807365534" sldId="301"/>
            <ac:cxnSpMk id="14" creationId="{3D385E8E-69DF-4EAC-8B2C-CEA0277378D7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2:58:21.832" v="403" actId="1076"/>
          <ac:cxnSpMkLst>
            <pc:docMk/>
            <pc:sldMk cId="1807365534" sldId="301"/>
            <ac:cxnSpMk id="17" creationId="{28CC7073-F62E-48BA-B7F5-1CC635FE5D06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2:59:15.208" v="442" actId="1076"/>
          <ac:cxnSpMkLst>
            <pc:docMk/>
            <pc:sldMk cId="1807365534" sldId="301"/>
            <ac:cxnSpMk id="23" creationId="{8D16BFEE-BBF5-4140-952D-308689C7A036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2:59:33.208" v="448" actId="1076"/>
          <ac:cxnSpMkLst>
            <pc:docMk/>
            <pc:sldMk cId="1807365534" sldId="301"/>
            <ac:cxnSpMk id="26" creationId="{3D21DC0E-45DA-4F1A-93CF-374A11F6806F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0:14.427" v="491" actId="1076"/>
          <ac:cxnSpMkLst>
            <pc:docMk/>
            <pc:sldMk cId="1807365534" sldId="301"/>
            <ac:cxnSpMk id="29" creationId="{32284237-E9F8-4995-86B6-C62B5F6FD088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0:18.177" v="493" actId="1076"/>
          <ac:cxnSpMkLst>
            <pc:docMk/>
            <pc:sldMk cId="1807365534" sldId="301"/>
            <ac:cxnSpMk id="30" creationId="{E68EA27E-2C7C-4A5E-BD9F-CE18814BCFBA}"/>
          </ac:cxnSpMkLst>
        </pc:cxnChg>
        <pc:cxnChg chg="add mod">
          <ac:chgData name="Oscar Luiz Casagrande" userId="S::oscarlc@fastshop.com.br::92173247-2fd9-4b42-b88f-907665f960da" providerId="AD" clId="Web-{0B81C88E-CAE5-7A2C-D99C-0D527E2AD56C}" dt="2020-10-15T13:00:21.599" v="495" actId="1076"/>
          <ac:cxnSpMkLst>
            <pc:docMk/>
            <pc:sldMk cId="1807365534" sldId="301"/>
            <ac:cxnSpMk id="31" creationId="{75E6E802-2F20-4143-BC7D-CA76FD7E7A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5218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35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6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issão Editá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895" y="481244"/>
            <a:ext cx="1404500" cy="64603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889896" y="13081000"/>
            <a:ext cx="591508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Pensar e Fazer Fast Shop"/>
          <p:cNvSpPr txBox="1"/>
          <p:nvPr userDrawn="1"/>
        </p:nvSpPr>
        <p:spPr>
          <a:xfrm>
            <a:off x="9685757" y="1114051"/>
            <a:ext cx="5086240" cy="5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200" err="1"/>
              <a:t>Pensar</a:t>
            </a:r>
            <a:r>
              <a:rPr sz="3200"/>
              <a:t> e Fazer Fast Shop</a:t>
            </a:r>
          </a:p>
        </p:txBody>
      </p:sp>
      <p:sp>
        <p:nvSpPr>
          <p:cNvPr id="7" name="Ambição:"/>
          <p:cNvSpPr txBox="1"/>
          <p:nvPr userDrawn="1"/>
        </p:nvSpPr>
        <p:spPr>
          <a:xfrm>
            <a:off x="11360095" y="2055261"/>
            <a:ext cx="1737567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err="1"/>
              <a:t>Ambição</a:t>
            </a:r>
            <a:r>
              <a:rPr sz="2800"/>
              <a:t>:</a:t>
            </a:r>
          </a:p>
        </p:txBody>
      </p:sp>
      <p:sp>
        <p:nvSpPr>
          <p:cNvPr id="8" name="Ser reconhecida como a empresa de varejo e serviços com:"/>
          <p:cNvSpPr txBox="1"/>
          <p:nvPr userDrawn="1"/>
        </p:nvSpPr>
        <p:spPr>
          <a:xfrm>
            <a:off x="6465045" y="2748503"/>
            <a:ext cx="11527667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err="1"/>
              <a:t>Ser</a:t>
            </a:r>
            <a:r>
              <a:rPr sz="2800"/>
              <a:t> </a:t>
            </a:r>
            <a:r>
              <a:rPr sz="2800" err="1"/>
              <a:t>reconhecida</a:t>
            </a:r>
            <a:r>
              <a:rPr sz="2800"/>
              <a:t> </a:t>
            </a:r>
            <a:r>
              <a:rPr sz="2800" err="1"/>
              <a:t>como</a:t>
            </a:r>
            <a:r>
              <a:rPr sz="2800"/>
              <a:t> a </a:t>
            </a:r>
            <a:r>
              <a:rPr sz="2800" err="1"/>
              <a:t>empresa</a:t>
            </a:r>
            <a:r>
              <a:rPr sz="2800"/>
              <a:t> de </a:t>
            </a:r>
            <a:r>
              <a:rPr sz="2800" err="1"/>
              <a:t>varejo</a:t>
            </a:r>
            <a:r>
              <a:rPr sz="2800"/>
              <a:t> e </a:t>
            </a:r>
            <a:r>
              <a:rPr sz="2800" err="1"/>
              <a:t>serviços</a:t>
            </a:r>
            <a:r>
              <a:rPr sz="2800"/>
              <a:t> com:</a:t>
            </a:r>
          </a:p>
        </p:txBody>
      </p:sp>
      <p:sp>
        <p:nvSpPr>
          <p:cNvPr id="9" name="Os Clientes mais Encantados"/>
          <p:cNvSpPr txBox="1"/>
          <p:nvPr userDrawn="1"/>
        </p:nvSpPr>
        <p:spPr>
          <a:xfrm>
            <a:off x="7205321" y="3457379"/>
            <a:ext cx="10047112" cy="68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9169" tIns="49169" rIns="49169" bIns="49169" anchor="ctr">
            <a:spAutoFit/>
          </a:bodyPr>
          <a:lstStyle/>
          <a:p>
            <a:pPr>
              <a:defRPr sz="2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err="1"/>
              <a:t>Os</a:t>
            </a:r>
            <a:r>
              <a:rPr sz="2800" b="1"/>
              <a:t> </a:t>
            </a:r>
            <a:r>
              <a:rPr sz="3800" b="1" err="1"/>
              <a:t>Clientes</a:t>
            </a:r>
            <a:r>
              <a:rPr sz="2800" b="1"/>
              <a:t> </a:t>
            </a:r>
            <a:r>
              <a:rPr sz="2800" err="1"/>
              <a:t>mais</a:t>
            </a:r>
            <a:r>
              <a:rPr sz="2800" b="1"/>
              <a:t> </a:t>
            </a:r>
            <a:r>
              <a:rPr sz="3800" b="1" err="1"/>
              <a:t>Encantados</a:t>
            </a:r>
            <a:endParaRPr sz="3800" b="1"/>
          </a:p>
        </p:txBody>
      </p:sp>
      <p:sp>
        <p:nvSpPr>
          <p:cNvPr id="10" name="Missão:"/>
          <p:cNvSpPr txBox="1"/>
          <p:nvPr userDrawn="1"/>
        </p:nvSpPr>
        <p:spPr>
          <a:xfrm>
            <a:off x="11509173" y="5756454"/>
            <a:ext cx="1439409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err="1"/>
              <a:t>Missão</a:t>
            </a:r>
            <a:r>
              <a:rPr sz="2800"/>
              <a:t>:</a:t>
            </a:r>
          </a:p>
        </p:txBody>
      </p:sp>
      <p:sp>
        <p:nvSpPr>
          <p:cNvPr id="11" name="Cuidar do cliente…"/>
          <p:cNvSpPr txBox="1"/>
          <p:nvPr userDrawn="1"/>
        </p:nvSpPr>
        <p:spPr>
          <a:xfrm>
            <a:off x="2092857" y="6526481"/>
            <a:ext cx="20272040" cy="25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9169" tIns="49169" rIns="49169" bIns="49169" anchor="ctr">
            <a:spAutoFit/>
          </a:bodyPr>
          <a:lstStyle/>
          <a:p>
            <a:pPr>
              <a:lnSpc>
                <a:spcPct val="80000"/>
              </a:lnSpc>
              <a:defRPr sz="9800" b="1">
                <a:latin typeface="Arial"/>
                <a:ea typeface="Arial"/>
                <a:cs typeface="Arial"/>
                <a:sym typeface="Arial"/>
              </a:defRPr>
            </a:pPr>
            <a:r>
              <a:rPr sz="9800" err="1"/>
              <a:t>Cuidar</a:t>
            </a:r>
            <a:r>
              <a:rPr sz="9800"/>
              <a:t> do </a:t>
            </a:r>
            <a:r>
              <a:rPr sz="9800" err="1"/>
              <a:t>cliente</a:t>
            </a:r>
            <a:endParaRPr sz="1600"/>
          </a:p>
          <a:p>
            <a:pPr>
              <a:lnSpc>
                <a:spcPct val="80000"/>
              </a:lnSpc>
              <a:defRPr sz="9800" b="1">
                <a:latin typeface="Arial"/>
                <a:ea typeface="Arial"/>
                <a:cs typeface="Arial"/>
                <a:sym typeface="Arial"/>
              </a:defRPr>
            </a:pPr>
            <a:r>
              <a:rPr sz="9800" err="1"/>
              <a:t>por</a:t>
            </a:r>
            <a:r>
              <a:rPr sz="9800"/>
              <a:t> </a:t>
            </a:r>
            <a:r>
              <a:rPr sz="9800" err="1"/>
              <a:t>toda</a:t>
            </a:r>
            <a:r>
              <a:rPr sz="9800"/>
              <a:t> a </a:t>
            </a:r>
            <a:r>
              <a:rPr sz="9800" err="1"/>
              <a:t>vida</a:t>
            </a:r>
            <a:endParaRPr sz="9800"/>
          </a:p>
        </p:txBody>
      </p:sp>
      <p:sp>
        <p:nvSpPr>
          <p:cNvPr id="12" name="Valores:"/>
          <p:cNvSpPr txBox="1"/>
          <p:nvPr userDrawn="1"/>
        </p:nvSpPr>
        <p:spPr>
          <a:xfrm>
            <a:off x="11469900" y="9290420"/>
            <a:ext cx="1517955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err="1"/>
              <a:t>Valores</a:t>
            </a:r>
            <a:r>
              <a:rPr sz="2800"/>
              <a:t>:</a:t>
            </a:r>
          </a:p>
        </p:txBody>
      </p:sp>
      <p:sp>
        <p:nvSpPr>
          <p:cNvPr id="13" name="Prazer em ser Fast…"/>
          <p:cNvSpPr txBox="1"/>
          <p:nvPr userDrawn="1"/>
        </p:nvSpPr>
        <p:spPr>
          <a:xfrm>
            <a:off x="10014372" y="10114187"/>
            <a:ext cx="4429010" cy="111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/>
          <a:p>
            <a:pPr>
              <a:defRPr sz="3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3800" err="1"/>
              <a:t>Prazer</a:t>
            </a:r>
            <a:r>
              <a:rPr sz="3800"/>
              <a:t> </a:t>
            </a:r>
            <a:r>
              <a:rPr sz="3800" err="1"/>
              <a:t>em</a:t>
            </a:r>
            <a:r>
              <a:rPr sz="3800"/>
              <a:t> </a:t>
            </a:r>
            <a:r>
              <a:rPr sz="3800" err="1"/>
              <a:t>ser</a:t>
            </a:r>
            <a:r>
              <a:rPr sz="3800"/>
              <a:t> Fast</a:t>
            </a:r>
            <a:endParaRPr sz="1600"/>
          </a:p>
          <a:p>
            <a: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err="1"/>
              <a:t>Prazer</a:t>
            </a:r>
            <a:r>
              <a:rPr sz="2800"/>
              <a:t> </a:t>
            </a:r>
            <a:r>
              <a:rPr sz="2800" err="1"/>
              <a:t>em</a:t>
            </a:r>
            <a:r>
              <a:rPr sz="2800"/>
              <a:t> </a:t>
            </a:r>
            <a:r>
              <a:rPr sz="2800" err="1"/>
              <a:t>fazer</a:t>
            </a:r>
            <a:r>
              <a:rPr sz="2800"/>
              <a:t>:</a:t>
            </a:r>
          </a:p>
        </p:txBody>
      </p:sp>
      <p:sp>
        <p:nvSpPr>
          <p:cNvPr id="14" name="1 - Em time"/>
          <p:cNvSpPr txBox="1"/>
          <p:nvPr userDrawn="1"/>
        </p:nvSpPr>
        <p:spPr>
          <a:xfrm>
            <a:off x="1316817" y="11458761"/>
            <a:ext cx="2014886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1 - </a:t>
            </a:r>
            <a:r>
              <a:rPr sz="2800" err="1"/>
              <a:t>Em</a:t>
            </a:r>
            <a:r>
              <a:rPr sz="2800"/>
              <a:t> time</a:t>
            </a:r>
          </a:p>
        </p:txBody>
      </p:sp>
      <p:sp>
        <p:nvSpPr>
          <p:cNvPr id="15" name="2 - Com humildade"/>
          <p:cNvSpPr txBox="1"/>
          <p:nvPr userDrawn="1"/>
        </p:nvSpPr>
        <p:spPr>
          <a:xfrm>
            <a:off x="4836073" y="11458761"/>
            <a:ext cx="3313319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2 - Com </a:t>
            </a:r>
            <a:r>
              <a:rPr sz="2800" err="1"/>
              <a:t>humildade</a:t>
            </a:r>
            <a:endParaRPr sz="2800"/>
          </a:p>
        </p:txBody>
      </p:sp>
      <p:sp>
        <p:nvSpPr>
          <p:cNvPr id="16" name="3 - Bem feito"/>
          <p:cNvSpPr txBox="1"/>
          <p:nvPr userDrawn="1"/>
        </p:nvSpPr>
        <p:spPr>
          <a:xfrm>
            <a:off x="10597255" y="11458761"/>
            <a:ext cx="2256940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3 - </a:t>
            </a:r>
            <a:r>
              <a:rPr sz="2800" err="1"/>
              <a:t>Bem</a:t>
            </a:r>
            <a:r>
              <a:rPr sz="2800"/>
              <a:t> </a:t>
            </a:r>
            <a:r>
              <a:rPr sz="2800" err="1"/>
              <a:t>feito</a:t>
            </a:r>
            <a:endParaRPr sz="2800"/>
          </a:p>
        </p:txBody>
      </p:sp>
      <p:sp>
        <p:nvSpPr>
          <p:cNvPr id="17" name="4 - Sabendo e aprendendo"/>
          <p:cNvSpPr txBox="1"/>
          <p:nvPr userDrawn="1"/>
        </p:nvSpPr>
        <p:spPr>
          <a:xfrm>
            <a:off x="14526465" y="11458761"/>
            <a:ext cx="4594119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4 - </a:t>
            </a:r>
            <a:r>
              <a:rPr sz="2800" err="1"/>
              <a:t>Sabendo</a:t>
            </a:r>
            <a:r>
              <a:rPr sz="2800"/>
              <a:t> e </a:t>
            </a:r>
            <a:r>
              <a:rPr sz="2800" err="1"/>
              <a:t>aprendendo</a:t>
            </a:r>
            <a:endParaRPr sz="2800"/>
          </a:p>
        </p:txBody>
      </p:sp>
      <p:sp>
        <p:nvSpPr>
          <p:cNvPr id="18" name="5 - Rápido"/>
          <p:cNvSpPr txBox="1"/>
          <p:nvPr userDrawn="1"/>
        </p:nvSpPr>
        <p:spPr>
          <a:xfrm>
            <a:off x="20963145" y="11458761"/>
            <a:ext cx="1836954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5 - </a:t>
            </a:r>
            <a:r>
              <a:rPr sz="2800" err="1"/>
              <a:t>Rápido</a:t>
            </a:r>
            <a:endParaRPr sz="2800"/>
          </a:p>
        </p:txBody>
      </p:sp>
      <p:sp>
        <p:nvSpPr>
          <p:cNvPr id="19" name="6 - Primeiro"/>
          <p:cNvSpPr txBox="1"/>
          <p:nvPr userDrawn="1"/>
        </p:nvSpPr>
        <p:spPr>
          <a:xfrm>
            <a:off x="1287159" y="12266824"/>
            <a:ext cx="2074198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6 - </a:t>
            </a:r>
            <a:r>
              <a:rPr sz="2800" err="1"/>
              <a:t>Primeiro</a:t>
            </a:r>
            <a:endParaRPr sz="2800"/>
          </a:p>
        </p:txBody>
      </p:sp>
      <p:sp>
        <p:nvSpPr>
          <p:cNvPr id="20" name="7 - Ensinando e crescendo"/>
          <p:cNvSpPr txBox="1"/>
          <p:nvPr userDrawn="1"/>
        </p:nvSpPr>
        <p:spPr>
          <a:xfrm>
            <a:off x="4801022" y="12266824"/>
            <a:ext cx="4655033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7 - </a:t>
            </a:r>
            <a:r>
              <a:rPr sz="2800" err="1"/>
              <a:t>Ensinando</a:t>
            </a:r>
            <a:r>
              <a:rPr sz="2800"/>
              <a:t> e crescendo</a:t>
            </a:r>
          </a:p>
        </p:txBody>
      </p:sp>
      <p:sp>
        <p:nvSpPr>
          <p:cNvPr id="21" name="8 - Encantando"/>
          <p:cNvSpPr txBox="1"/>
          <p:nvPr userDrawn="1"/>
        </p:nvSpPr>
        <p:spPr>
          <a:xfrm>
            <a:off x="10592627" y="12266824"/>
            <a:ext cx="2676927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8 - </a:t>
            </a:r>
            <a:r>
              <a:rPr sz="2800" err="1"/>
              <a:t>Encantando</a:t>
            </a:r>
            <a:endParaRPr sz="2800"/>
          </a:p>
        </p:txBody>
      </p:sp>
      <p:sp>
        <p:nvSpPr>
          <p:cNvPr id="22" name="9 - Mais e melhor com menos"/>
          <p:cNvSpPr txBox="1"/>
          <p:nvPr userDrawn="1"/>
        </p:nvSpPr>
        <p:spPr>
          <a:xfrm>
            <a:off x="14502112" y="12296047"/>
            <a:ext cx="5111889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9 - </a:t>
            </a:r>
            <a:r>
              <a:rPr sz="2800" err="1"/>
              <a:t>Mais</a:t>
            </a:r>
            <a:r>
              <a:rPr sz="2800"/>
              <a:t> e </a:t>
            </a:r>
            <a:r>
              <a:rPr sz="2800" err="1"/>
              <a:t>melhor</a:t>
            </a:r>
            <a:r>
              <a:rPr sz="2800"/>
              <a:t> com </a:t>
            </a:r>
            <a:r>
              <a:rPr sz="2800" err="1"/>
              <a:t>menos</a:t>
            </a:r>
            <a:endParaRPr sz="2800"/>
          </a:p>
        </p:txBody>
      </p:sp>
      <p:sp>
        <p:nvSpPr>
          <p:cNvPr id="23" name="10 - Simples"/>
          <p:cNvSpPr txBox="1"/>
          <p:nvPr userDrawn="1"/>
        </p:nvSpPr>
        <p:spPr>
          <a:xfrm>
            <a:off x="20855095" y="12296047"/>
            <a:ext cx="2196026" cy="53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9169" tIns="49169" rIns="49169" bIns="49169" anchor="ctr">
            <a:spAutoFit/>
          </a:bodyPr>
          <a:lstStyle>
            <a:lvl1pPr>
              <a:defRPr sz="2800" b="1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/>
              <a:t>10 - Simples</a:t>
            </a:r>
          </a:p>
        </p:txBody>
      </p:sp>
      <p:sp>
        <p:nvSpPr>
          <p:cNvPr id="24" name="Os Fornecedores mais Engajados"/>
          <p:cNvSpPr txBox="1"/>
          <p:nvPr userDrawn="1"/>
        </p:nvSpPr>
        <p:spPr>
          <a:xfrm>
            <a:off x="8519307" y="4046523"/>
            <a:ext cx="7419140" cy="68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9169" tIns="49169" rIns="49169" bIns="49169" anchor="ctr">
            <a:spAutoFit/>
          </a:bodyPr>
          <a:lstStyle/>
          <a:p>
            <a:pPr>
              <a:defRPr sz="2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err="1"/>
              <a:t>Os</a:t>
            </a:r>
            <a:r>
              <a:rPr sz="2800"/>
              <a:t> </a:t>
            </a:r>
            <a:r>
              <a:rPr sz="3800" b="1" err="1"/>
              <a:t>Fornecedores</a:t>
            </a:r>
            <a:r>
              <a:rPr sz="2800" b="1"/>
              <a:t> </a:t>
            </a:r>
            <a:r>
              <a:rPr sz="2800" err="1"/>
              <a:t>mais</a:t>
            </a:r>
            <a:r>
              <a:rPr sz="2800" b="1"/>
              <a:t> </a:t>
            </a:r>
            <a:r>
              <a:rPr sz="3800" b="1" err="1"/>
              <a:t>Engajados</a:t>
            </a:r>
            <a:endParaRPr sz="3800" b="1"/>
          </a:p>
        </p:txBody>
      </p:sp>
      <p:sp>
        <p:nvSpPr>
          <p:cNvPr id="25" name="Os Colaboradores e Acionistas mais Satisfeitos e Orgulhosos"/>
          <p:cNvSpPr txBox="1"/>
          <p:nvPr userDrawn="1"/>
        </p:nvSpPr>
        <p:spPr>
          <a:xfrm>
            <a:off x="3972964" y="4697979"/>
            <a:ext cx="16511827" cy="68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9169" tIns="49169" rIns="49169" bIns="49169" anchor="ctr">
            <a:spAutoFit/>
          </a:bodyPr>
          <a:lstStyle/>
          <a:p>
            <a:pPr>
              <a:defRPr sz="2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err="1"/>
              <a:t>Os</a:t>
            </a:r>
            <a:r>
              <a:rPr sz="2800" b="1"/>
              <a:t> </a:t>
            </a:r>
            <a:r>
              <a:rPr sz="3800" b="1" err="1"/>
              <a:t>Colaboradores</a:t>
            </a:r>
            <a:r>
              <a:rPr sz="3800" b="1"/>
              <a:t> e </a:t>
            </a:r>
            <a:r>
              <a:rPr sz="3800" b="1" err="1"/>
              <a:t>Acionistas</a:t>
            </a:r>
            <a:r>
              <a:rPr sz="2800" b="1"/>
              <a:t> </a:t>
            </a:r>
            <a:r>
              <a:rPr sz="2800" err="1"/>
              <a:t>mais</a:t>
            </a:r>
            <a:r>
              <a:rPr sz="2800" b="1"/>
              <a:t> </a:t>
            </a:r>
            <a:r>
              <a:rPr sz="3800" b="1" err="1"/>
              <a:t>Satisfeitos</a:t>
            </a:r>
            <a:r>
              <a:rPr sz="3800" b="1"/>
              <a:t> e </a:t>
            </a:r>
            <a:r>
              <a:rPr sz="3800" b="1" err="1"/>
              <a:t>Orgulhosos</a:t>
            </a:r>
            <a:endParaRPr sz="3800" b="1"/>
          </a:p>
        </p:txBody>
      </p:sp>
      <p:sp>
        <p:nvSpPr>
          <p:cNvPr id="26" name="Linha"/>
          <p:cNvSpPr/>
          <p:nvPr userDrawn="1"/>
        </p:nvSpPr>
        <p:spPr>
          <a:xfrm>
            <a:off x="742077" y="6021549"/>
            <a:ext cx="1030862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44251" tIns="44251" rIns="44251" bIns="44251"/>
          <a:lstStyle/>
          <a:p>
            <a:pPr>
              <a:defRPr sz="4800">
                <a:latin typeface="Avenir Roman"/>
                <a:ea typeface="Avenir Roman"/>
                <a:cs typeface="Avenir Roman"/>
                <a:sym typeface="Avenir Roman"/>
              </a:defRPr>
            </a:pPr>
            <a:endParaRPr sz="4800"/>
          </a:p>
        </p:txBody>
      </p:sp>
      <p:sp>
        <p:nvSpPr>
          <p:cNvPr id="27" name="Linha"/>
          <p:cNvSpPr/>
          <p:nvPr userDrawn="1"/>
        </p:nvSpPr>
        <p:spPr>
          <a:xfrm>
            <a:off x="13407058" y="6018286"/>
            <a:ext cx="1030862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44251" tIns="44251" rIns="44251" bIns="44251"/>
          <a:lstStyle/>
          <a:p>
            <a:pPr>
              <a:defRPr sz="4800">
                <a:latin typeface="Avenir Roman"/>
                <a:ea typeface="Avenir Roman"/>
                <a:cs typeface="Avenir Roman"/>
                <a:sym typeface="Avenir Roman"/>
              </a:defRPr>
            </a:pPr>
            <a:endParaRPr sz="4800"/>
          </a:p>
        </p:txBody>
      </p:sp>
      <p:sp>
        <p:nvSpPr>
          <p:cNvPr id="28" name="Linha"/>
          <p:cNvSpPr/>
          <p:nvPr userDrawn="1"/>
        </p:nvSpPr>
        <p:spPr>
          <a:xfrm>
            <a:off x="742077" y="2321987"/>
            <a:ext cx="1030862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44251" tIns="44251" rIns="44251" bIns="44251"/>
          <a:lstStyle/>
          <a:p>
            <a:pPr>
              <a:defRPr sz="4800">
                <a:latin typeface="Avenir Roman"/>
                <a:ea typeface="Avenir Roman"/>
                <a:cs typeface="Avenir Roman"/>
                <a:sym typeface="Avenir Roman"/>
              </a:defRPr>
            </a:pPr>
            <a:endParaRPr sz="4800"/>
          </a:p>
        </p:txBody>
      </p:sp>
      <p:sp>
        <p:nvSpPr>
          <p:cNvPr id="29" name="Linha"/>
          <p:cNvSpPr/>
          <p:nvPr userDrawn="1"/>
        </p:nvSpPr>
        <p:spPr>
          <a:xfrm>
            <a:off x="13407058" y="2318725"/>
            <a:ext cx="1030862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44251" tIns="44251" rIns="44251" bIns="44251"/>
          <a:lstStyle/>
          <a:p>
            <a:pPr>
              <a:defRPr sz="4800">
                <a:latin typeface="Avenir Roman"/>
                <a:ea typeface="Avenir Roman"/>
                <a:cs typeface="Avenir Roman"/>
                <a:sym typeface="Avenir Roman"/>
              </a:defRPr>
            </a:pPr>
            <a:endParaRPr sz="48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895" y="481244"/>
            <a:ext cx="1404500" cy="64603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O padrão Fast de Apresentações consiste em organizar um conjunto de informações em texto, imagens e ideias, de forma interessante e funcional."/>
          <p:cNvSpPr txBox="1">
            <a:spLocks noGrp="1"/>
          </p:cNvSpPr>
          <p:nvPr>
            <p:ph type="body" sz="quarter" idx="13"/>
          </p:nvPr>
        </p:nvSpPr>
        <p:spPr>
          <a:xfrm>
            <a:off x="1822364" y="6398900"/>
            <a:ext cx="20739275" cy="918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3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err="1"/>
              <a:t>Título</a:t>
            </a:r>
            <a:r>
              <a:t> da </a:t>
            </a:r>
            <a:r>
              <a:rPr err="1"/>
              <a:t>sua</a:t>
            </a:r>
            <a:r>
              <a:t> </a:t>
            </a:r>
            <a:r>
              <a:rPr err="1"/>
              <a:t>apresentação</a:t>
            </a:r>
            <a:endParaRPr/>
          </a:p>
        </p:txBody>
      </p:sp>
      <p:sp>
        <p:nvSpPr>
          <p:cNvPr id="56" name="O padrão Fast de Apresentações consiste em organizar um conjunto de informações em texto, imagens e ideias, de forma interessante e funcional."/>
          <p:cNvSpPr txBox="1">
            <a:spLocks noGrp="1"/>
          </p:cNvSpPr>
          <p:nvPr>
            <p:ph type="body" sz="quarter" idx="14"/>
          </p:nvPr>
        </p:nvSpPr>
        <p:spPr>
          <a:xfrm>
            <a:off x="1822363" y="7288006"/>
            <a:ext cx="20739275" cy="6104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Subtítulo se houver</a:t>
            </a:r>
          </a:p>
        </p:txBody>
      </p:sp>
      <p:sp>
        <p:nvSpPr>
          <p:cNvPr id="5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889896" y="13081000"/>
            <a:ext cx="591508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9372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894" y="481244"/>
            <a:ext cx="1404500" cy="64603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O padrão Fast de Apresentações consiste em organizar um conjunto de informações em texto, imagens e ideias, de forma interessante e funcional."/>
          <p:cNvSpPr txBox="1">
            <a:spLocks noGrp="1"/>
          </p:cNvSpPr>
          <p:nvPr>
            <p:ph type="body" sz="quarter" idx="13"/>
          </p:nvPr>
        </p:nvSpPr>
        <p:spPr>
          <a:xfrm>
            <a:off x="1822363" y="5260382"/>
            <a:ext cx="20739274" cy="31952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0868" indent="-330868">
              <a:spcBef>
                <a:spcPts val="0"/>
              </a:spcBef>
              <a:buSzPct val="100000"/>
              <a:defRPr sz="4300">
                <a:latin typeface="Arial"/>
                <a:ea typeface="Arial"/>
                <a:cs typeface="Arial"/>
                <a:sym typeface="Arial"/>
              </a:defRPr>
            </a:pPr>
            <a:r>
              <a:t>Slides com índice</a:t>
            </a:r>
          </a:p>
          <a:p>
            <a:pPr marL="330868" indent="-330868">
              <a:spcBef>
                <a:spcPts val="0"/>
              </a:spcBef>
              <a:buSzPct val="100000"/>
              <a:defRPr sz="4300">
                <a:latin typeface="Arial"/>
                <a:ea typeface="Arial"/>
                <a:cs typeface="Arial"/>
                <a:sym typeface="Arial"/>
              </a:defRPr>
            </a:pPr>
            <a:r>
              <a:t>do que vai ser apresentado</a:t>
            </a:r>
          </a:p>
          <a:p>
            <a:pPr marL="330868" indent="-330868">
              <a:spcBef>
                <a:spcPts val="0"/>
              </a:spcBef>
              <a:buSzPct val="100000"/>
              <a:defRPr sz="4300">
                <a:latin typeface="Arial"/>
                <a:ea typeface="Arial"/>
                <a:cs typeface="Arial"/>
                <a:sym typeface="Arial"/>
              </a:defRPr>
            </a:pPr>
            <a:r>
              <a:t>Isso ajuda a organizar</a:t>
            </a:r>
          </a:p>
          <a:p>
            <a:pPr marL="330868" indent="-330868">
              <a:spcBef>
                <a:spcPts val="0"/>
              </a:spcBef>
              <a:buSzPct val="100000"/>
              <a:defRPr sz="4300">
                <a:latin typeface="Arial"/>
                <a:ea typeface="Arial"/>
                <a:cs typeface="Arial"/>
                <a:sym typeface="Arial"/>
              </a:defRPr>
            </a:pPr>
            <a:r>
              <a:t>sua apresentação</a:t>
            </a:r>
          </a:p>
          <a:p>
            <a:pPr marL="330868" indent="-330868">
              <a:spcBef>
                <a:spcPts val="0"/>
              </a:spcBef>
              <a:buSzPct val="100000"/>
              <a:defRPr sz="4300">
                <a:latin typeface="Arial"/>
                <a:ea typeface="Arial"/>
                <a:cs typeface="Arial"/>
                <a:sym typeface="Arial"/>
              </a:defRPr>
            </a:pPr>
            <a:r>
              <a:t>e contextualiza a suas ideias </a:t>
            </a:r>
          </a:p>
        </p:txBody>
      </p:sp>
      <p:sp>
        <p:nvSpPr>
          <p:cNvPr id="6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0772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Column_I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483" y="1108544"/>
            <a:ext cx="22949762" cy="10869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MAIN TITLE AT 36PT MIN 30PT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11483" y="2196591"/>
            <a:ext cx="22949762" cy="815787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4799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Insert sub-title here at 24pt, min 20pt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1"/>
          </p:nvPr>
        </p:nvSpPr>
        <p:spPr>
          <a:xfrm>
            <a:off x="14991595" y="13074798"/>
            <a:ext cx="8283912" cy="3239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Copyright © 2018  Accenture. All rights reserved. Accenture Confidential Information   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11482" y="12757632"/>
            <a:ext cx="4211731" cy="483820"/>
          </a:xfrm>
          <a:ln>
            <a:solidFill>
              <a:schemeClr val="bg1"/>
            </a:solidFill>
          </a:ln>
        </p:spPr>
        <p:txBody>
          <a:bodyPr wrap="none" lIns="143987" tIns="71994" rIns="143987" bIns="71994" anchor="ctr">
            <a:spAutoFit/>
          </a:bodyPr>
          <a:lstStyle>
            <a:lvl1pPr>
              <a:spcBef>
                <a:spcPts val="0"/>
              </a:spcBef>
              <a:defRPr sz="21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Key Point if Needed</a:t>
            </a:r>
            <a:endParaRPr lang="en-AU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11478" y="3548830"/>
            <a:ext cx="15053880" cy="8350067"/>
          </a:xfrm>
        </p:spPr>
        <p:txBody>
          <a:bodyPr/>
          <a:lstStyle>
            <a:lvl1pPr>
              <a:lnSpc>
                <a:spcPct val="110000"/>
              </a:lnSpc>
              <a:spcBef>
                <a:spcPts val="2399"/>
              </a:spcBef>
              <a:defRPr sz="3999">
                <a:latin typeface="Arial" panose="020B0604020202020204" pitchFamily="34" charset="0"/>
                <a:ea typeface="Roboto" panose="02000000000000000000" pitchFamily="2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defRPr sz="3999" baseline="0">
                <a:latin typeface="Arial" panose="020B0604020202020204" pitchFamily="34" charset="0"/>
                <a:ea typeface="Roboto" panose="02000000000000000000" pitchFamily="2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defRPr sz="3999">
                <a:latin typeface="Arial" panose="020B0604020202020204" pitchFamily="34" charset="0"/>
                <a:ea typeface="Roboto" panose="02000000000000000000" pitchFamily="2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defRPr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lnSpc>
                <a:spcPct val="110000"/>
              </a:lnSpc>
              <a:spcBef>
                <a:spcPts val="1600"/>
              </a:spcBef>
              <a:defRPr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r>
              <a:rPr lang="en-US"/>
              <a:t>Minimum font size 14pt and line spacing of at least Multiple 1.1</a:t>
            </a:r>
          </a:p>
          <a:p>
            <a:pPr lvl="1"/>
            <a:r>
              <a:rPr lang="pt-BR"/>
              <a:t>Apita imentemqui te sunte cuptia sam cus dem qui deni dictiis dit qui sitae et as sant incitatet, as aut eost, nonsend?</a:t>
            </a:r>
          </a:p>
          <a:p>
            <a:pPr lvl="1"/>
            <a:r>
              <a:rPr lang="pt-BR"/>
              <a:t>As se eni dolestotate con raerum es ini officiis eos reseque peles aut que perferepudi odit perror mo blaborrum et reium as sum.</a:t>
            </a:r>
          </a:p>
          <a:p>
            <a:pPr lvl="2"/>
            <a:r>
              <a:rPr lang="pt-BR"/>
              <a:t>Nimi, qui restis sinihilla verum quatis estrum aut aute nonestr</a:t>
            </a:r>
          </a:p>
          <a:p>
            <a:pPr lvl="2"/>
            <a:r>
              <a:rPr lang="pt-BR"/>
              <a:t>Pudae dolores sedita qui con nempos inullitae esciet que</a:t>
            </a:r>
          </a:p>
        </p:txBody>
      </p:sp>
    </p:spTree>
    <p:extLst>
      <p:ext uri="{BB962C8B-B14F-4D97-AF65-F5344CB8AC3E}">
        <p14:creationId xmlns:p14="http://schemas.microsoft.com/office/powerpoint/2010/main" val="180410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495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" descr="Image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8640" y="5849111"/>
            <a:ext cx="4386720" cy="20177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889896" y="13081001"/>
            <a:ext cx="59150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  <p:sldLayoutId id="2147483655" r:id="rId5"/>
    <p:sldLayoutId id="2147483656" r:id="rId6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</a:t>
            </a:r>
            <a:r>
              <a:rPr lang="pt-BR" sz="8800" dirty="0" smtClean="0">
                <a:latin typeface="Graphik"/>
              </a:rPr>
              <a:t>Container</a:t>
            </a:r>
            <a:endParaRPr lang="pt-BR" sz="8800" dirty="0">
              <a:latin typeface="Graphik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536312" y="3879928"/>
            <a:ext cx="6474552" cy="8810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3600" dirty="0" smtClean="0">
              <a:solidFill>
                <a:schemeClr val="tx1"/>
              </a:solidFill>
              <a:latin typeface="Graphi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Utilização do CDC para envio dos dados para o Kafka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As informações são armazenadas em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collection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no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DataBase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MongoDB</a:t>
            </a:r>
            <a:endParaRPr lang="pt-BR" sz="3600" dirty="0">
              <a:solidFill>
                <a:schemeClr val="tx1"/>
              </a:solidFill>
              <a:latin typeface="Graphi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Será utilizado Kafka, para garantir velocidade na entrega dos dados</a:t>
            </a: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.</a:t>
            </a:r>
            <a:endParaRPr lang="pt-BR" sz="3600" dirty="0">
              <a:solidFill>
                <a:schemeClr val="tx1"/>
              </a:solidFill>
              <a:latin typeface="Graphi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Será utilizada uma </a:t>
            </a:r>
            <a:r>
              <a:rPr lang="pt-BR" sz="3600" dirty="0" err="1" smtClean="0">
                <a:solidFill>
                  <a:schemeClr val="tx1"/>
                </a:solidFill>
                <a:latin typeface="Graphik"/>
              </a:rPr>
              <a:t>Api</a:t>
            </a: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 de </a:t>
            </a:r>
            <a:r>
              <a:rPr lang="pt-BR" sz="3600" dirty="0" err="1" smtClean="0">
                <a:solidFill>
                  <a:schemeClr val="tx1"/>
                </a:solidFill>
                <a:latin typeface="Graphik"/>
              </a:rPr>
              <a:t>consumer</a:t>
            </a: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 para disponibilizar os dados para quem não consegue escutar mensagens</a:t>
            </a:r>
            <a:endParaRPr lang="pt-BR" sz="3600" dirty="0">
              <a:solidFill>
                <a:schemeClr val="tx1"/>
              </a:solidFill>
              <a:latin typeface="Graphik"/>
            </a:endParaRPr>
          </a:p>
        </p:txBody>
      </p:sp>
      <p:cxnSp>
        <p:nvCxnSpPr>
          <p:cNvPr id="118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146" idx="3"/>
            <a:endCxn id="43" idx="2"/>
          </p:cNvCxnSpPr>
          <p:nvPr/>
        </p:nvCxnSpPr>
        <p:spPr>
          <a:xfrm>
            <a:off x="2223560" y="5166110"/>
            <a:ext cx="970059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20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72" idx="1"/>
          </p:cNvCxnSpPr>
          <p:nvPr/>
        </p:nvCxnSpPr>
        <p:spPr>
          <a:xfrm flipV="1">
            <a:off x="12498308" y="2822575"/>
            <a:ext cx="2333812" cy="23502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3" name="CaixaDeTexto 122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2279333" y="4748324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Produz dados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29" name="CaixaDeTexto 128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38891" y="4481790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2" name="Retângulo de cantos arredondados 141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65270" y="3819153"/>
            <a:ext cx="2016798" cy="235477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WCS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 - IBM]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914400" hangingPunct="1">
              <a:defRPr/>
            </a:pP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Plataforma de e-commerce</a:t>
            </a:r>
          </a:p>
          <a:p>
            <a:pPr lvl="0" defTabSz="914400" hangingPunct="1">
              <a:defRPr/>
            </a:pPr>
            <a:r>
              <a:rPr lang="pt-BR" sz="1400" kern="1200" dirty="0" err="1">
                <a:solidFill>
                  <a:prstClr val="white"/>
                </a:solidFill>
                <a:latin typeface="Calibri" panose="020F0502020204030204"/>
              </a:rPr>
              <a:t>Engines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de e-commerce (Promoção, Campanhas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Shop. Utilizado pelo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Televendas</a:t>
            </a:r>
            <a:endParaRPr lang="pt-BR" sz="20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tângulo de cantos arredondados 142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65270" y="6272623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Site “</a:t>
            </a: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Admin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”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</a:t>
            </a:r>
            <a:endParaRPr lang="pt-BR" sz="1400" kern="1200" dirty="0">
              <a:solidFill>
                <a:schemeClr val="bg1"/>
              </a:solidFill>
              <a:latin typeface="Calibri" panose="020F0502020204030204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Plataforma de venda utilizada pelo </a:t>
            </a:r>
            <a:r>
              <a:rPr lang="pt-BR" sz="1400" kern="1200" dirty="0" err="1" smtClean="0">
                <a:solidFill>
                  <a:schemeClr val="bg1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. Televendas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tângulo de cantos arredondados 14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51474" y="8167089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WebApp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Nativo]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usuário final</a:t>
            </a:r>
          </a:p>
        </p:txBody>
      </p:sp>
      <p:cxnSp>
        <p:nvCxnSpPr>
          <p:cNvPr id="147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3" idx="1"/>
          </p:cNvCxnSpPr>
          <p:nvPr/>
        </p:nvCxnSpPr>
        <p:spPr>
          <a:xfrm>
            <a:off x="12498308" y="5172819"/>
            <a:ext cx="2366962" cy="199769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48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5" idx="1"/>
          </p:cNvCxnSpPr>
          <p:nvPr/>
        </p:nvCxnSpPr>
        <p:spPr>
          <a:xfrm>
            <a:off x="12498308" y="5172819"/>
            <a:ext cx="2353166" cy="379827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4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70" idx="1"/>
          </p:cNvCxnSpPr>
          <p:nvPr/>
        </p:nvCxnSpPr>
        <p:spPr>
          <a:xfrm>
            <a:off x="12498308" y="5172819"/>
            <a:ext cx="2333812" cy="74246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50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2" idx="1"/>
          </p:cNvCxnSpPr>
          <p:nvPr/>
        </p:nvCxnSpPr>
        <p:spPr>
          <a:xfrm flipV="1">
            <a:off x="12498308" y="4996543"/>
            <a:ext cx="2366962" cy="1762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51" name="CaixaDeTexto 150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38891" y="6797799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2" name="CaixaDeTexto 151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53716" y="2604924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077972" y="7614941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151220" y="10938120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5" name="Retângulo de cantos arredondados 15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51474" y="9873784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App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Vendedor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Swift]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funcionário de loja</a:t>
            </a:r>
          </a:p>
        </p:txBody>
      </p:sp>
      <p:cxnSp>
        <p:nvCxnSpPr>
          <p:cNvPr id="156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55" idx="1"/>
          </p:cNvCxnSpPr>
          <p:nvPr/>
        </p:nvCxnSpPr>
        <p:spPr>
          <a:xfrm>
            <a:off x="12498308" y="5172819"/>
            <a:ext cx="2353166" cy="55049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57" name="CaixaDeTexto 15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136101" y="9189284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grpSp>
        <p:nvGrpSpPr>
          <p:cNvPr id="186" name="Grupo 185"/>
          <p:cNvGrpSpPr/>
          <p:nvPr/>
        </p:nvGrpSpPr>
        <p:grpSpPr>
          <a:xfrm>
            <a:off x="5346104" y="3764477"/>
            <a:ext cx="7532460" cy="5103752"/>
            <a:chOff x="4443367" y="3093665"/>
            <a:chExt cx="7160580" cy="7211507"/>
          </a:xfrm>
        </p:grpSpPr>
        <p:sp>
          <p:nvSpPr>
            <p:cNvPr id="158" name="Retângulo 157">
              <a:extLst>
                <a:ext uri="{FF2B5EF4-FFF2-40B4-BE49-F238E27FC236}">
                  <a16:creationId xmlns="" xmlns:a16="http://schemas.microsoft.com/office/drawing/2014/main" id="{F1DCCCF4-B36C-4DD8-9277-0FA3D8174CE4}"/>
                </a:ext>
              </a:extLst>
            </p:cNvPr>
            <p:cNvSpPr/>
            <p:nvPr/>
          </p:nvSpPr>
          <p:spPr>
            <a:xfrm>
              <a:off x="4443367" y="3093665"/>
              <a:ext cx="7160580" cy="721150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="" xmlns:a16="http://schemas.microsoft.com/office/drawing/2014/main" id="{87333CAC-83E4-4C83-A599-A19338D90FB2}"/>
                </a:ext>
              </a:extLst>
            </p:cNvPr>
            <p:cNvSpPr txBox="1"/>
            <p:nvPr/>
          </p:nvSpPr>
          <p:spPr>
            <a:xfrm>
              <a:off x="4495855" y="3100980"/>
              <a:ext cx="4019012" cy="5821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914400" hangingPunct="1"/>
              <a:r>
                <a:rPr lang="pt-BR" sz="18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Estoque</a:t>
              </a:r>
              <a:endParaRPr lang="pt-BR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</p:txBody>
        </p:sp>
      </p:grpSp>
      <p:sp>
        <p:nvSpPr>
          <p:cNvPr id="168" name="Retângulo de cantos arredondados 167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1871858" y="11994260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DataLake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[?]</a:t>
            </a:r>
            <a:endParaRPr lang="pt-BR" sz="105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1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16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68" idx="0"/>
          </p:cNvCxnSpPr>
          <p:nvPr/>
        </p:nvCxnSpPr>
        <p:spPr>
          <a:xfrm>
            <a:off x="12498308" y="5172819"/>
            <a:ext cx="380257" cy="682144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70" name="Retângulo de cantos arredondados 169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32120" y="11580480"/>
            <a:ext cx="2013413" cy="203391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sp>
        <p:nvSpPr>
          <p:cNvPr id="172" name="Retângulo de cantos arredondados 171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32120" y="1924687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Fast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Hub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Hub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responsável pela integração dos dados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MarketPlace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–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MeLi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MagaLu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232" name="Cilindro 231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10843988" y="6639699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MongoDB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que consolida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dados 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estoque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5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76" idx="3"/>
            <a:endCxn id="92" idx="1"/>
          </p:cNvCxnSpPr>
          <p:nvPr/>
        </p:nvCxnSpPr>
        <p:spPr>
          <a:xfrm flipV="1">
            <a:off x="7367648" y="5163823"/>
            <a:ext cx="930527" cy="22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1" name="Retângulo 70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0687911" y="4355550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Api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Application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Java]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responsável pela disponibilização da informação do estoque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5557251" y="4348843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DMS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Change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Data Capture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Captura de logs  do Oracle e envia para Fila Kafka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298175" y="4329793"/>
            <a:ext cx="1810397" cy="166805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  <a:endParaRPr lang="pt-BR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Serviço de processamento de mensagem</a:t>
            </a:r>
            <a:endParaRPr lang="pt-B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cxnSp>
        <p:nvCxnSpPr>
          <p:cNvPr id="95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92" idx="3"/>
            <a:endCxn id="71" idx="1"/>
          </p:cNvCxnSpPr>
          <p:nvPr/>
        </p:nvCxnSpPr>
        <p:spPr>
          <a:xfrm>
            <a:off x="10108572" y="5163823"/>
            <a:ext cx="579339" cy="899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07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71" idx="2"/>
            <a:endCxn id="232" idx="1"/>
          </p:cNvCxnSpPr>
          <p:nvPr/>
        </p:nvCxnSpPr>
        <p:spPr>
          <a:xfrm rot="5400000">
            <a:off x="11268304" y="6314893"/>
            <a:ext cx="649612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44" name="CaixaDeTexto 143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7376975" y="4788793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Produz dados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6" name="Retângulo de cantos arredondados 145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210147" y="4115031"/>
            <a:ext cx="2013413" cy="2102158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sp>
        <p:nvSpPr>
          <p:cNvPr id="43" name="Cilindro 42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3193619" y="4173480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Oracle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GAN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43" idx="4"/>
            <a:endCxn id="76" idx="1"/>
          </p:cNvCxnSpPr>
          <p:nvPr/>
        </p:nvCxnSpPr>
        <p:spPr>
          <a:xfrm>
            <a:off x="4691860" y="5166111"/>
            <a:ext cx="865391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4730318" y="4788793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Logs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1459464" y="6104029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Armazena</a:t>
            </a:r>
            <a:endParaRPr lang="pt-BR" sz="1050" kern="1200" dirty="0" smtClean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Mensagem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975015" y="4790508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Coleta</a:t>
            </a:r>
            <a:endParaRPr lang="pt-BR" sz="1050" kern="1200" dirty="0" smtClean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Mensagem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543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</a:t>
            </a:r>
            <a:r>
              <a:rPr lang="pt-BR" sz="8800" dirty="0" smtClean="0">
                <a:latin typeface="Graphik"/>
              </a:rPr>
              <a:t>Container</a:t>
            </a:r>
            <a:endParaRPr lang="pt-BR" sz="8800" dirty="0">
              <a:latin typeface="Graphik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536312" y="3879928"/>
            <a:ext cx="6474552" cy="8810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3600" dirty="0" smtClean="0">
              <a:solidFill>
                <a:schemeClr val="tx1"/>
              </a:solidFill>
              <a:latin typeface="Graphi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Utilização do CDC para envio dos dados para o Kafka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As informações são armazenadas em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collection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no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DataBase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MongoDB</a:t>
            </a:r>
            <a:endParaRPr lang="pt-BR" sz="3600" dirty="0">
              <a:solidFill>
                <a:schemeClr val="tx1"/>
              </a:solidFill>
              <a:latin typeface="Graphi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Será utilizado Kafka, para garantir velocidade na entrega dos dados.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  <a:latin typeface="Graphik"/>
              </a:rPr>
              <a:t>Será utilizada uma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Api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de </a:t>
            </a:r>
            <a:r>
              <a:rPr lang="pt-BR" sz="3600" dirty="0" err="1">
                <a:solidFill>
                  <a:schemeClr val="tx1"/>
                </a:solidFill>
                <a:latin typeface="Graphik"/>
              </a:rPr>
              <a:t>consumer</a:t>
            </a:r>
            <a:r>
              <a:rPr lang="pt-BR" sz="3600" dirty="0">
                <a:solidFill>
                  <a:schemeClr val="tx1"/>
                </a:solidFill>
                <a:latin typeface="Graphik"/>
              </a:rPr>
              <a:t> para disponibilizar os dados para quem não consegue escutar mensagens</a:t>
            </a:r>
          </a:p>
          <a:p>
            <a:pPr algn="l"/>
            <a:endParaRPr lang="pt-BR" sz="3600" dirty="0">
              <a:solidFill>
                <a:schemeClr val="tx1"/>
              </a:solidFill>
              <a:latin typeface="Graphik"/>
            </a:endParaRPr>
          </a:p>
        </p:txBody>
      </p:sp>
      <p:cxnSp>
        <p:nvCxnSpPr>
          <p:cNvPr id="120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72" idx="1"/>
          </p:cNvCxnSpPr>
          <p:nvPr/>
        </p:nvCxnSpPr>
        <p:spPr>
          <a:xfrm flipV="1">
            <a:off x="12498308" y="2822575"/>
            <a:ext cx="2333812" cy="23502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9" name="CaixaDeTexto 128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38891" y="4481790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2" name="Retângulo de cantos arredondados 141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65270" y="3819153"/>
            <a:ext cx="2016798" cy="235477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WCS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 - IBM]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914400" hangingPunct="1">
              <a:defRPr/>
            </a:pP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Plataforma de e-commerce</a:t>
            </a:r>
          </a:p>
          <a:p>
            <a:pPr lvl="0" defTabSz="914400" hangingPunct="1">
              <a:defRPr/>
            </a:pPr>
            <a:r>
              <a:rPr lang="pt-BR" sz="1400" kern="1200" dirty="0" err="1">
                <a:solidFill>
                  <a:prstClr val="white"/>
                </a:solidFill>
                <a:latin typeface="Calibri" panose="020F0502020204030204"/>
              </a:rPr>
              <a:t>Engines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de e-commerce (Promoção, Campanhas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Shop. Utilizado pelo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Televendas</a:t>
            </a:r>
            <a:endParaRPr lang="pt-BR" sz="20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tângulo de cantos arredondados 142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65270" y="6272623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Site “</a:t>
            </a: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Admin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”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</a:t>
            </a:r>
            <a:endParaRPr lang="pt-BR" sz="1400" kern="1200" dirty="0">
              <a:solidFill>
                <a:schemeClr val="bg1"/>
              </a:solidFill>
              <a:latin typeface="Calibri" panose="020F0502020204030204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Plataforma de venda utilizada pelo </a:t>
            </a:r>
            <a:r>
              <a:rPr lang="pt-BR" sz="1400" kern="1200" dirty="0" err="1" smtClean="0">
                <a:solidFill>
                  <a:schemeClr val="bg1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. Televendas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tângulo de cantos arredondados 14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51474" y="8167089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WebApp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Nativo]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usuário final</a:t>
            </a:r>
          </a:p>
        </p:txBody>
      </p:sp>
      <p:cxnSp>
        <p:nvCxnSpPr>
          <p:cNvPr id="147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3" idx="1"/>
          </p:cNvCxnSpPr>
          <p:nvPr/>
        </p:nvCxnSpPr>
        <p:spPr>
          <a:xfrm>
            <a:off x="12498308" y="5172819"/>
            <a:ext cx="2366962" cy="199769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48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5" idx="1"/>
          </p:cNvCxnSpPr>
          <p:nvPr/>
        </p:nvCxnSpPr>
        <p:spPr>
          <a:xfrm>
            <a:off x="12498308" y="5172819"/>
            <a:ext cx="2353166" cy="379827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4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70" idx="1"/>
          </p:cNvCxnSpPr>
          <p:nvPr/>
        </p:nvCxnSpPr>
        <p:spPr>
          <a:xfrm>
            <a:off x="12498308" y="5172819"/>
            <a:ext cx="2333812" cy="74246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50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42" idx="1"/>
          </p:cNvCxnSpPr>
          <p:nvPr/>
        </p:nvCxnSpPr>
        <p:spPr>
          <a:xfrm flipV="1">
            <a:off x="12498308" y="4996543"/>
            <a:ext cx="2366962" cy="1762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51" name="CaixaDeTexto 150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38891" y="6797799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2" name="CaixaDeTexto 151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3853716" y="2604924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077972" y="7614941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151220" y="10938120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5" name="Retângulo de cantos arredondados 15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51474" y="9873784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App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Vendedor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Swift]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funcionário de loja</a:t>
            </a:r>
          </a:p>
        </p:txBody>
      </p:sp>
      <p:cxnSp>
        <p:nvCxnSpPr>
          <p:cNvPr id="156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55" idx="1"/>
          </p:cNvCxnSpPr>
          <p:nvPr/>
        </p:nvCxnSpPr>
        <p:spPr>
          <a:xfrm>
            <a:off x="12498308" y="5172819"/>
            <a:ext cx="2353166" cy="55049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57" name="CaixaDeTexto 15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4136101" y="9189284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grpSp>
        <p:nvGrpSpPr>
          <p:cNvPr id="186" name="Grupo 185"/>
          <p:cNvGrpSpPr/>
          <p:nvPr/>
        </p:nvGrpSpPr>
        <p:grpSpPr>
          <a:xfrm>
            <a:off x="5717985" y="3764477"/>
            <a:ext cx="7160580" cy="5103752"/>
            <a:chOff x="4443367" y="3093665"/>
            <a:chExt cx="7160580" cy="7211507"/>
          </a:xfrm>
        </p:grpSpPr>
        <p:sp>
          <p:nvSpPr>
            <p:cNvPr id="158" name="Retângulo 157">
              <a:extLst>
                <a:ext uri="{FF2B5EF4-FFF2-40B4-BE49-F238E27FC236}">
                  <a16:creationId xmlns="" xmlns:a16="http://schemas.microsoft.com/office/drawing/2014/main" id="{F1DCCCF4-B36C-4DD8-9277-0FA3D8174CE4}"/>
                </a:ext>
              </a:extLst>
            </p:cNvPr>
            <p:cNvSpPr/>
            <p:nvPr/>
          </p:nvSpPr>
          <p:spPr>
            <a:xfrm>
              <a:off x="4443367" y="3093665"/>
              <a:ext cx="7160580" cy="721150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="" xmlns:a16="http://schemas.microsoft.com/office/drawing/2014/main" id="{87333CAC-83E4-4C83-A599-A19338D90FB2}"/>
                </a:ext>
              </a:extLst>
            </p:cNvPr>
            <p:cNvSpPr txBox="1"/>
            <p:nvPr/>
          </p:nvSpPr>
          <p:spPr>
            <a:xfrm>
              <a:off x="4495855" y="3100980"/>
              <a:ext cx="4019012" cy="5821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914400" hangingPunct="1"/>
              <a:r>
                <a:rPr lang="pt-BR" sz="18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Estoque</a:t>
              </a:r>
              <a:endParaRPr lang="pt-BR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</p:txBody>
        </p:sp>
      </p:grpSp>
      <p:sp>
        <p:nvSpPr>
          <p:cNvPr id="168" name="Retângulo de cantos arredondados 167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1871858" y="11994260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DataLake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[?]</a:t>
            </a:r>
            <a:endParaRPr lang="pt-BR" sz="105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1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16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68" idx="0"/>
          </p:cNvCxnSpPr>
          <p:nvPr/>
        </p:nvCxnSpPr>
        <p:spPr>
          <a:xfrm>
            <a:off x="12498308" y="5172819"/>
            <a:ext cx="380257" cy="682144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70" name="Retângulo de cantos arredondados 169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32120" y="11580480"/>
            <a:ext cx="2013413" cy="203391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sp>
        <p:nvSpPr>
          <p:cNvPr id="172" name="Retângulo de cantos arredondados 171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4832120" y="1924687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Fast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Hub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Hub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responsável pela integração dos dados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MarketPlace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–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MeLi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MagaLu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232" name="Cilindro 231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10843989" y="6691085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MongoDB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que consolida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dados 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estoque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0687911" y="4355550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Api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Application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Java]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responsável pela disponibilização da informação do estoque</a:t>
            </a:r>
          </a:p>
        </p:txBody>
      </p:sp>
      <p:cxnSp>
        <p:nvCxnSpPr>
          <p:cNvPr id="87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84" idx="3"/>
            <a:endCxn id="92" idx="1"/>
          </p:cNvCxnSpPr>
          <p:nvPr/>
        </p:nvCxnSpPr>
        <p:spPr>
          <a:xfrm>
            <a:off x="7662220" y="5172819"/>
            <a:ext cx="685978" cy="65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348198" y="4798074"/>
            <a:ext cx="1810397" cy="76250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</a:t>
            </a:r>
          </a:p>
          <a:p>
            <a:pPr lvl="0" defTabSz="914400" hangingPunct="1">
              <a:defRPr/>
            </a:pPr>
            <a:r>
              <a:rPr lang="pt-BR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cxnSp>
        <p:nvCxnSpPr>
          <p:cNvPr id="95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92" idx="3"/>
            <a:endCxn id="71" idx="1"/>
          </p:cNvCxnSpPr>
          <p:nvPr/>
        </p:nvCxnSpPr>
        <p:spPr>
          <a:xfrm flipV="1">
            <a:off x="10158595" y="5172819"/>
            <a:ext cx="529316" cy="65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07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71" idx="2"/>
            <a:endCxn id="232" idx="1"/>
          </p:cNvCxnSpPr>
          <p:nvPr/>
        </p:nvCxnSpPr>
        <p:spPr>
          <a:xfrm rot="5400000">
            <a:off x="11242611" y="6340586"/>
            <a:ext cx="700998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0" name="Retângulo 49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331534" y="3755180"/>
            <a:ext cx="1810397" cy="8529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</a:t>
            </a:r>
          </a:p>
          <a:p>
            <a:pPr lvl="0" defTabSz="914400" hangingPunct="1">
              <a:defRPr/>
            </a:pPr>
            <a:r>
              <a:rPr lang="pt-BR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331303" y="5715675"/>
            <a:ext cx="1810397" cy="87089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</a:t>
            </a:r>
          </a:p>
          <a:p>
            <a:pPr lvl="0" defTabSz="914400" hangingPunct="1">
              <a:defRPr/>
            </a:pPr>
            <a:r>
              <a:rPr lang="pt-BR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cxnSp>
        <p:nvCxnSpPr>
          <p:cNvPr id="56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84" idx="3"/>
            <a:endCxn id="50" idx="1"/>
          </p:cNvCxnSpPr>
          <p:nvPr/>
        </p:nvCxnSpPr>
        <p:spPr>
          <a:xfrm flipV="1">
            <a:off x="7662220" y="4181630"/>
            <a:ext cx="669314" cy="9911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9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84" idx="3"/>
            <a:endCxn id="55" idx="1"/>
          </p:cNvCxnSpPr>
          <p:nvPr/>
        </p:nvCxnSpPr>
        <p:spPr>
          <a:xfrm>
            <a:off x="7662220" y="5172819"/>
            <a:ext cx="669083" cy="97830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2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50" idx="3"/>
            <a:endCxn id="71" idx="1"/>
          </p:cNvCxnSpPr>
          <p:nvPr/>
        </p:nvCxnSpPr>
        <p:spPr>
          <a:xfrm>
            <a:off x="10141931" y="4181630"/>
            <a:ext cx="545980" cy="9911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5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55" idx="3"/>
            <a:endCxn id="71" idx="1"/>
          </p:cNvCxnSpPr>
          <p:nvPr/>
        </p:nvCxnSpPr>
        <p:spPr>
          <a:xfrm flipV="1">
            <a:off x="10141700" y="5172819"/>
            <a:ext cx="546211" cy="97830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2" name="Retângulo 71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042917" y="3280228"/>
            <a:ext cx="2558153" cy="341085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Calibri"/>
              </a:rPr>
              <a:t>Cluster único no início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348198" y="2107774"/>
            <a:ext cx="1810397" cy="104458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Samsumg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S20</a:t>
            </a:r>
          </a:p>
          <a:p>
            <a:pPr lvl="0" defTabSz="914400" hangingPunct="1">
              <a:defRPr/>
            </a:pPr>
            <a:r>
              <a:rPr lang="pt-BR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4311960" y="9012132"/>
            <a:ext cx="4019343" cy="71638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Balanceamento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entre lojas e produtos mais quentes e mais frios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cxnSp>
        <p:nvCxnSpPr>
          <p:cNvPr id="81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88" idx="3"/>
            <a:endCxn id="89" idx="2"/>
          </p:cNvCxnSpPr>
          <p:nvPr/>
        </p:nvCxnSpPr>
        <p:spPr>
          <a:xfrm>
            <a:off x="2236707" y="5174260"/>
            <a:ext cx="970059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82" name="CaixaDeTexto 81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2292480" y="4756474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Produz dados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5851823" y="4355550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DMS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Change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Data Capture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Captura de logs  do Oracle e envia para Fila Kafka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7556917" y="4819554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Produz dados</a:t>
            </a:r>
            <a:endParaRPr lang="pt-BR" sz="1050" kern="1200" dirty="0" smtClean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tângulo de cantos arredondados 87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223294" y="4123181"/>
            <a:ext cx="2013413" cy="2102158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sp>
        <p:nvSpPr>
          <p:cNvPr id="89" name="Cilindro 88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3206766" y="4181630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Oracle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GAN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89" idx="4"/>
            <a:endCxn id="84" idx="1"/>
          </p:cNvCxnSpPr>
          <p:nvPr/>
        </p:nvCxnSpPr>
        <p:spPr>
          <a:xfrm flipV="1">
            <a:off x="4705007" y="5172819"/>
            <a:ext cx="1146816" cy="144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1" name="CaixaDeTexto 90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4743465" y="4796943"/>
            <a:ext cx="8689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Logs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128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485480" y="2235974"/>
            <a:ext cx="20739275" cy="918200"/>
          </a:xfrm>
        </p:spPr>
        <p:txBody>
          <a:bodyPr/>
          <a:lstStyle/>
          <a:p>
            <a:r>
              <a:rPr lang="pt-BR" dirty="0" smtClean="0"/>
              <a:t>Diagrama de Componente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485480" y="3774049"/>
            <a:ext cx="20739275" cy="365741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t-BR" dirty="0" smtClean="0"/>
              <a:t>É o terceiro nível do diagrama do documento do sistema onde é feito um detalhamento em cima de um container especifico. Esses componentes devem mapear para abstrações reais (agrupamentos de códigos) em base de código. 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26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</a:t>
            </a:r>
            <a:r>
              <a:rPr lang="pt-BR" sz="8800" dirty="0" smtClean="0">
                <a:latin typeface="Graphik"/>
              </a:rPr>
              <a:t>Componente</a:t>
            </a:r>
            <a:endParaRPr lang="pt-BR" sz="8800" dirty="0">
              <a:latin typeface="Graphik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0094205" y="4217410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DMS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Change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Data Capture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Captura de logs  do Oracle e envia para Fila Kafka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5290281" y="3664926"/>
            <a:ext cx="4397565" cy="4213172"/>
            <a:chOff x="4443367" y="3093665"/>
            <a:chExt cx="7160580" cy="7211507"/>
          </a:xfrm>
        </p:grpSpPr>
        <p:sp>
          <p:nvSpPr>
            <p:cNvPr id="53" name="Retângulo 52">
              <a:extLst>
                <a:ext uri="{FF2B5EF4-FFF2-40B4-BE49-F238E27FC236}">
                  <a16:creationId xmlns="" xmlns:a16="http://schemas.microsoft.com/office/drawing/2014/main" id="{F1DCCCF4-B36C-4DD8-9277-0FA3D8174CE4}"/>
                </a:ext>
              </a:extLst>
            </p:cNvPr>
            <p:cNvSpPr/>
            <p:nvPr/>
          </p:nvSpPr>
          <p:spPr>
            <a:xfrm>
              <a:off x="4443367" y="3093665"/>
              <a:ext cx="7160580" cy="721150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="" xmlns:a16="http://schemas.microsoft.com/office/drawing/2014/main" id="{87333CAC-83E4-4C83-A599-A19338D90FB2}"/>
                </a:ext>
              </a:extLst>
            </p:cNvPr>
            <p:cNvSpPr txBox="1"/>
            <p:nvPr/>
          </p:nvSpPr>
          <p:spPr>
            <a:xfrm>
              <a:off x="4495855" y="3100979"/>
              <a:ext cx="4019012" cy="13704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914400" hangingPunct="1"/>
              <a:r>
                <a:rPr lang="pt-BR" sz="18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Oracle</a:t>
              </a:r>
            </a:p>
            <a:p>
              <a:pPr algn="l" defTabSz="914400" hangingPunct="1"/>
              <a:r>
                <a:rPr lang="pt-BR" sz="1100" b="1" kern="1200" dirty="0">
                  <a:solidFill>
                    <a:prstClr val="black"/>
                  </a:solidFill>
                  <a:latin typeface="Calibri" panose="020F0502020204030204"/>
                  <a:cs typeface="Calibri"/>
                </a:rPr>
                <a:t>[Container]</a:t>
              </a:r>
            </a:p>
            <a:p>
              <a:pPr algn="l" defTabSz="914400" hangingPunct="1"/>
              <a:endParaRPr lang="pt-BR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</p:txBody>
        </p:sp>
      </p:grpSp>
      <p:sp>
        <p:nvSpPr>
          <p:cNvPr id="58" name="Retângulo 57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5450319" y="4199253"/>
            <a:ext cx="1810397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ESTOQ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[Tabela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principal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Tabela principal do estoque da companhia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7644227" y="6094461"/>
            <a:ext cx="1810397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ESTOQRES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[Tabela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reserva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Tabela de reserva do estoque da companhia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5450318" y="6094461"/>
            <a:ext cx="1810397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ESTOQLOC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[Tabela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de localização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Tabela de localização do estoque da companhia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Conector de seta reta 3"/>
          <p:cNvCxnSpPr>
            <a:stCxn id="51" idx="1"/>
            <a:endCxn id="58" idx="3"/>
          </p:cNvCxnSpPr>
          <p:nvPr/>
        </p:nvCxnSpPr>
        <p:spPr>
          <a:xfrm flipH="1" flipV="1">
            <a:off x="7260716" y="5016522"/>
            <a:ext cx="2833489" cy="1815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Conector de seta reta 62"/>
          <p:cNvCxnSpPr>
            <a:stCxn id="51" idx="1"/>
            <a:endCxn id="61" idx="0"/>
          </p:cNvCxnSpPr>
          <p:nvPr/>
        </p:nvCxnSpPr>
        <p:spPr>
          <a:xfrm flipH="1">
            <a:off x="6355517" y="5034679"/>
            <a:ext cx="3738688" cy="105978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Conector de seta reta 63"/>
          <p:cNvCxnSpPr>
            <a:stCxn id="51" idx="1"/>
            <a:endCxn id="60" idx="0"/>
          </p:cNvCxnSpPr>
          <p:nvPr/>
        </p:nvCxnSpPr>
        <p:spPr>
          <a:xfrm flipH="1">
            <a:off x="8549426" y="5034679"/>
            <a:ext cx="1544779" cy="105978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" name="Grupo 77"/>
          <p:cNvGrpSpPr/>
          <p:nvPr/>
        </p:nvGrpSpPr>
        <p:grpSpPr>
          <a:xfrm>
            <a:off x="12246643" y="3664926"/>
            <a:ext cx="2210053" cy="2372385"/>
            <a:chOff x="4443367" y="3093665"/>
            <a:chExt cx="7160580" cy="7211507"/>
          </a:xfrm>
        </p:grpSpPr>
        <p:sp>
          <p:nvSpPr>
            <p:cNvPr id="79" name="Retângulo 78">
              <a:extLst>
                <a:ext uri="{FF2B5EF4-FFF2-40B4-BE49-F238E27FC236}">
                  <a16:creationId xmlns="" xmlns:a16="http://schemas.microsoft.com/office/drawing/2014/main" id="{F1DCCCF4-B36C-4DD8-9277-0FA3D8174CE4}"/>
                </a:ext>
              </a:extLst>
            </p:cNvPr>
            <p:cNvSpPr/>
            <p:nvPr/>
          </p:nvSpPr>
          <p:spPr>
            <a:xfrm>
              <a:off x="4443367" y="3093665"/>
              <a:ext cx="7160580" cy="721150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="" xmlns:a16="http://schemas.microsoft.com/office/drawing/2014/main" id="{87333CAC-83E4-4C83-A599-A19338D90FB2}"/>
                </a:ext>
              </a:extLst>
            </p:cNvPr>
            <p:cNvSpPr txBox="1"/>
            <p:nvPr/>
          </p:nvSpPr>
          <p:spPr>
            <a:xfrm>
              <a:off x="4495852" y="3100979"/>
              <a:ext cx="6094165" cy="16840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914400" hangingPunct="1"/>
              <a:r>
                <a:rPr lang="pt-BR" sz="18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MSK</a:t>
              </a:r>
            </a:p>
            <a:p>
              <a:pPr algn="l" defTabSz="914400" hangingPunct="1"/>
              <a:r>
                <a:rPr lang="pt-BR" sz="11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[Container]</a:t>
              </a:r>
              <a:endParaRPr lang="pt-BR" sz="11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</p:txBody>
        </p:sp>
      </p:grpSp>
      <p:sp>
        <p:nvSpPr>
          <p:cNvPr id="85" name="Retângulo 84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2406680" y="4217411"/>
            <a:ext cx="1810397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StockLocation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[Tópico movimentação]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Tópico com as movimentações de estoque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Conector de seta reta 98"/>
          <p:cNvCxnSpPr>
            <a:stCxn id="51" idx="3"/>
            <a:endCxn id="85" idx="1"/>
          </p:cNvCxnSpPr>
          <p:nvPr/>
        </p:nvCxnSpPr>
        <p:spPr>
          <a:xfrm>
            <a:off x="11904602" y="5034679"/>
            <a:ext cx="502078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Cilindro 103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15381107" y="6552945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MongoDB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que consolida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dados 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estoque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104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5225029" y="4217410"/>
            <a:ext cx="1810397" cy="163453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Api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Application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Java]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responsável pela disponibilização da informação do estoque</a:t>
            </a:r>
          </a:p>
        </p:txBody>
      </p:sp>
      <p:cxnSp>
        <p:nvCxnSpPr>
          <p:cNvPr id="106" name="Conector de seta reta 105"/>
          <p:cNvCxnSpPr>
            <a:stCxn id="85" idx="3"/>
            <a:endCxn id="105" idx="1"/>
          </p:cNvCxnSpPr>
          <p:nvPr/>
        </p:nvCxnSpPr>
        <p:spPr>
          <a:xfrm flipV="1">
            <a:off x="14217077" y="5034679"/>
            <a:ext cx="1007952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Conector de seta reta 108"/>
          <p:cNvCxnSpPr>
            <a:stCxn id="105" idx="2"/>
            <a:endCxn id="104" idx="1"/>
          </p:cNvCxnSpPr>
          <p:nvPr/>
        </p:nvCxnSpPr>
        <p:spPr>
          <a:xfrm>
            <a:off x="16130228" y="5851947"/>
            <a:ext cx="0" cy="70099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09823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</a:t>
            </a:r>
            <a:r>
              <a:rPr lang="pt-BR" sz="8800" dirty="0" smtClean="0">
                <a:latin typeface="Graphik"/>
              </a:rPr>
              <a:t>Componente</a:t>
            </a:r>
            <a:endParaRPr lang="pt-BR" sz="8800" dirty="0">
              <a:latin typeface="Graphik"/>
            </a:endParaRPr>
          </a:p>
        </p:txBody>
      </p:sp>
      <p:sp>
        <p:nvSpPr>
          <p:cNvPr id="104" name="Cilindro 103">
            <a:extLst>
              <a:ext uri="{FF2B5EF4-FFF2-40B4-BE49-F238E27FC236}">
                <a16:creationId xmlns="" xmlns:a16="http://schemas.microsoft.com/office/drawing/2014/main" id="{36CCEBA7-942C-480E-B4E3-DB3C4F49294C}"/>
              </a:ext>
            </a:extLst>
          </p:cNvPr>
          <p:cNvSpPr/>
          <p:nvPr/>
        </p:nvSpPr>
        <p:spPr>
          <a:xfrm>
            <a:off x="13584620" y="8947363"/>
            <a:ext cx="1498241" cy="1985261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MongoDB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[Container: Files]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que consolida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dados do 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estoque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8217933" y="4405551"/>
            <a:ext cx="1810397" cy="166805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MSK</a:t>
            </a:r>
            <a:endParaRPr lang="pt-BR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[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Event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Stream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 Kafka]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Serviço de processamento de mensagem</a:t>
            </a:r>
            <a:endParaRPr lang="pt-B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11157681" y="3822372"/>
            <a:ext cx="6082569" cy="4502477"/>
            <a:chOff x="4443367" y="3093665"/>
            <a:chExt cx="7160580" cy="7211507"/>
          </a:xfrm>
        </p:grpSpPr>
        <p:sp>
          <p:nvSpPr>
            <p:cNvPr id="24" name="Retângulo 23">
              <a:extLst>
                <a:ext uri="{FF2B5EF4-FFF2-40B4-BE49-F238E27FC236}">
                  <a16:creationId xmlns="" xmlns:a16="http://schemas.microsoft.com/office/drawing/2014/main" id="{F1DCCCF4-B36C-4DD8-9277-0FA3D8174CE4}"/>
                </a:ext>
              </a:extLst>
            </p:cNvPr>
            <p:cNvSpPr/>
            <p:nvPr/>
          </p:nvSpPr>
          <p:spPr>
            <a:xfrm>
              <a:off x="4443367" y="3093665"/>
              <a:ext cx="7160580" cy="721150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="" xmlns:a16="http://schemas.microsoft.com/office/drawing/2014/main" id="{87333CAC-83E4-4C83-A599-A19338D90FB2}"/>
                </a:ext>
              </a:extLst>
            </p:cNvPr>
            <p:cNvSpPr txBox="1"/>
            <p:nvPr/>
          </p:nvSpPr>
          <p:spPr>
            <a:xfrm>
              <a:off x="4495855" y="3100979"/>
              <a:ext cx="4019012" cy="9970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 defTabSz="914400" hangingPunct="1"/>
              <a:r>
                <a:rPr lang="pt-BR" sz="1800" b="1" kern="1200" dirty="0" err="1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Api</a:t>
              </a:r>
              <a:r>
                <a:rPr lang="pt-BR" sz="18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 </a:t>
              </a:r>
              <a:r>
                <a:rPr lang="pt-BR" sz="1800" b="1" kern="1200" dirty="0" err="1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Application</a:t>
              </a:r>
              <a:endParaRPr lang="pt-BR" sz="1800" b="1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  <a:p>
              <a:pPr algn="l" defTabSz="914400" hangingPunct="1"/>
              <a:r>
                <a:rPr lang="pt-BR" sz="1100" b="1" kern="1200" dirty="0" smtClean="0">
                  <a:solidFill>
                    <a:prstClr val="black"/>
                  </a:solidFill>
                  <a:latin typeface="Calibri" panose="020F0502020204030204"/>
                  <a:ea typeface="+mn-ea"/>
                  <a:cs typeface="Calibri"/>
                </a:rPr>
                <a:t>[Container]</a:t>
              </a:r>
              <a:endParaRPr lang="pt-BR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Calibri"/>
              </a:endParaRP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4727334" y="4449452"/>
            <a:ext cx="2401806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Get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dos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dados do Banco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Controller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[Componente: 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MVC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Rest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Controller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Método para aplicações consumirem o estoque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ector de seta reta 28"/>
          <p:cNvCxnSpPr>
            <a:stCxn id="33" idx="1"/>
            <a:endCxn id="22" idx="3"/>
          </p:cNvCxnSpPr>
          <p:nvPr/>
        </p:nvCxnSpPr>
        <p:spPr>
          <a:xfrm flipH="1" flipV="1">
            <a:off x="10028330" y="5239581"/>
            <a:ext cx="1446120" cy="2714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arrow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1474450" y="4449452"/>
            <a:ext cx="2401806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 hangingPunct="1">
              <a:defRPr/>
            </a:pPr>
            <a:r>
              <a:rPr lang="pt-BR" sz="2000" b="1" kern="1200" noProof="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Get</a:t>
            </a:r>
            <a:r>
              <a:rPr lang="pt-BR" sz="2000" b="1" kern="1200" noProof="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dos dados do </a:t>
            </a:r>
            <a:r>
              <a:rPr lang="pt-BR" sz="2000" b="1" kern="1200" dirty="0">
                <a:solidFill>
                  <a:schemeClr val="tx1"/>
                </a:solidFill>
                <a:latin typeface="Calibri" panose="020F0502020204030204"/>
                <a:cs typeface="Calibri"/>
              </a:rPr>
              <a:t>Kafka</a:t>
            </a:r>
            <a:r>
              <a:rPr lang="pt-BR" sz="2000" b="1" kern="1200" noProof="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Controller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[Componente: 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MVC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Rest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Controller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Método para consumir o </a:t>
            </a: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Tópico </a:t>
            </a: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de estoque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11474450" y="6387150"/>
            <a:ext cx="2401806" cy="1634537"/>
          </a:xfrm>
          <a:prstGeom prst="rect">
            <a:avLst/>
          </a:prstGeom>
          <a:solidFill>
            <a:srgbClr val="98C9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 hangingPunct="1">
              <a:defRPr/>
            </a:pPr>
            <a:r>
              <a:rPr lang="pt-BR" sz="2000" b="1" kern="1200" noProof="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PUT dos dados do </a:t>
            </a:r>
            <a:r>
              <a:rPr lang="pt-BR" sz="2000" b="1" kern="1200" dirty="0">
                <a:solidFill>
                  <a:schemeClr val="tx1"/>
                </a:solidFill>
                <a:latin typeface="Calibri" panose="020F0502020204030204"/>
                <a:cs typeface="Calibri"/>
              </a:rPr>
              <a:t>Kafka</a:t>
            </a:r>
            <a:r>
              <a:rPr lang="pt-BR" sz="2000" b="1" kern="1200" noProof="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Controller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[Componente: 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MVC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Rest</a:t>
            </a:r>
            <a:r>
              <a:rPr lang="pt-BR" sz="12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Controller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]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Método para consumir o </a:t>
            </a: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Tópico </a:t>
            </a:r>
            <a:r>
              <a:rPr lang="pt-BR" sz="1400" kern="1200" dirty="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de estoque</a:t>
            </a:r>
            <a:endParaRPr lang="pt-BR" sz="14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de seta reta 37"/>
          <p:cNvCxnSpPr>
            <a:stCxn id="36" idx="2"/>
            <a:endCxn id="104" idx="1"/>
          </p:cNvCxnSpPr>
          <p:nvPr/>
        </p:nvCxnSpPr>
        <p:spPr>
          <a:xfrm>
            <a:off x="12675353" y="8021687"/>
            <a:ext cx="1658388" cy="92567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ector de seta reta 41"/>
          <p:cNvCxnSpPr>
            <a:stCxn id="104" idx="1"/>
            <a:endCxn id="26" idx="2"/>
          </p:cNvCxnSpPr>
          <p:nvPr/>
        </p:nvCxnSpPr>
        <p:spPr>
          <a:xfrm flipV="1">
            <a:off x="14333741" y="6083989"/>
            <a:ext cx="1594496" cy="286337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de seta reta 44"/>
          <p:cNvCxnSpPr>
            <a:stCxn id="33" idx="2"/>
            <a:endCxn id="36" idx="0"/>
          </p:cNvCxnSpPr>
          <p:nvPr/>
        </p:nvCxnSpPr>
        <p:spPr>
          <a:xfrm>
            <a:off x="12675353" y="6083989"/>
            <a:ext cx="0" cy="30316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7075208" y="2809876"/>
            <a:ext cx="2333812" cy="23502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415791" y="4469091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0" name="Retângulo de cantos arredondados 49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42170" y="3806454"/>
            <a:ext cx="2016798" cy="235477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WCS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 - IBM]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914400" hangingPunct="1">
              <a:defRPr/>
            </a:pP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Plataforma de e-commerce</a:t>
            </a:r>
          </a:p>
          <a:p>
            <a:pPr lvl="0" defTabSz="914400" hangingPunct="1">
              <a:defRPr/>
            </a:pPr>
            <a:r>
              <a:rPr lang="pt-BR" sz="1400" kern="1200" dirty="0" err="1">
                <a:solidFill>
                  <a:prstClr val="white"/>
                </a:solidFill>
                <a:latin typeface="Calibri" panose="020F0502020204030204"/>
              </a:rPr>
              <a:t>Engines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de e-commerce (Promoção, Campanhas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Shop. Utilizado pelo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Televendas</a:t>
            </a:r>
            <a:endParaRPr lang="pt-BR" sz="20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tângulo de cantos arredondados 5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42170" y="6259924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Site “</a:t>
            </a: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Admin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”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</a:t>
            </a:r>
            <a:endParaRPr lang="pt-BR" sz="1400" kern="1200" dirty="0">
              <a:solidFill>
                <a:schemeClr val="bg1"/>
              </a:solidFill>
              <a:latin typeface="Calibri" panose="020F0502020204030204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Plataforma de venda utilizada pelo </a:t>
            </a:r>
            <a:r>
              <a:rPr lang="pt-BR" sz="1400" kern="1200" dirty="0" err="1" smtClean="0">
                <a:solidFill>
                  <a:schemeClr val="bg1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. Televendas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tângulo de cantos arredondados 55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28374" y="8154390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WebApp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Nativo]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usuário final</a:t>
            </a:r>
          </a:p>
        </p:txBody>
      </p:sp>
      <p:cxnSp>
        <p:nvCxnSpPr>
          <p:cNvPr id="57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7075208" y="5160120"/>
            <a:ext cx="2366962" cy="199769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7075208" y="5160120"/>
            <a:ext cx="2353166" cy="379827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2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7075208" y="5160120"/>
            <a:ext cx="2333812" cy="74246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5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7075208" y="4983844"/>
            <a:ext cx="2366962" cy="1762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415791" y="6785100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430616" y="2592225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654872" y="7602242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728120" y="10925421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0" name="Retângulo de cantos arredondados 69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28374" y="9861085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App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Vendedor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Swift]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funcionário de loja</a:t>
            </a:r>
          </a:p>
        </p:txBody>
      </p:sp>
      <p:cxnSp>
        <p:nvCxnSpPr>
          <p:cNvPr id="71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7075208" y="5160120"/>
            <a:ext cx="2353166" cy="55049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2" name="CaixaDeTexto 71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18713001" y="9176585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5" name="Retângulo de cantos arredondados 7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09020" y="11567781"/>
            <a:ext cx="2013413" cy="203391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sp>
        <p:nvSpPr>
          <p:cNvPr id="76" name="Retângulo de cantos arredondados 75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9409020" y="1911988"/>
            <a:ext cx="2013413" cy="179577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Fast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Hub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Hub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responsável pela integração dos dados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MarketPlace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–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MeLi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MagaLu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4383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485480" y="2235974"/>
            <a:ext cx="20739275" cy="918200"/>
          </a:xfrm>
        </p:spPr>
        <p:txBody>
          <a:bodyPr/>
          <a:lstStyle/>
          <a:p>
            <a:r>
              <a:rPr lang="pt-BR" dirty="0" smtClean="0"/>
              <a:t>Diagrama de Código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485480" y="3748734"/>
            <a:ext cx="20739275" cy="416524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t-BR" dirty="0" smtClean="0"/>
              <a:t>É o quarto e último nível do diagrama do documento do sistema onde, se necessário, é detalhado a níveis de informações do sistema, como por exemplo, podemos utilizar um Diagrama de UML. O diagrama pode mostrar que o componente é composto por várias classes, mostrando os detalhes de implementação refletindo diretamente o código. (Este dado pode ser extraído das </a:t>
            </a:r>
            <a:r>
              <a:rPr lang="pt-BR" dirty="0" err="1" smtClean="0"/>
              <a:t>IDEs</a:t>
            </a:r>
            <a:r>
              <a:rPr lang="pt-BR" dirty="0" smtClean="0"/>
              <a:t>) 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38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</a:t>
            </a:r>
            <a:r>
              <a:rPr lang="pt-BR" sz="8800" dirty="0" smtClean="0">
                <a:latin typeface="Graphik"/>
              </a:rPr>
              <a:t>Código</a:t>
            </a:r>
            <a:endParaRPr lang="pt-BR" sz="8800" dirty="0">
              <a:latin typeface="Graphi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65" y="2771775"/>
            <a:ext cx="16394321" cy="85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6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Pesquisa de satisfação do </a:t>
            </a:r>
            <a:r>
              <a:rPr lang="pt-BR" dirty="0" err="1" smtClean="0"/>
              <a:t>Meetup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https://forms.gle/C7qEtfxUW7ywmDB49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62" y="789843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1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 padrão Fast de Apresentações consiste em organizar um conjunto de informações em texto, imagens e ideias, de forma interessante e funcional."/>
          <p:cNvSpPr txBox="1">
            <a:spLocks noGrp="1"/>
          </p:cNvSpPr>
          <p:nvPr>
            <p:ph type="body" idx="13"/>
          </p:nvPr>
        </p:nvSpPr>
        <p:spPr>
          <a:xfrm>
            <a:off x="1822363" y="5612354"/>
            <a:ext cx="20739274" cy="24416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defTabSz="914400" rtl="0"/>
            <a:r>
              <a:rPr lang="pt-BR" sz="8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C4 </a:t>
            </a:r>
            <a:r>
              <a:rPr lang="pt-BR" sz="8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Model</a:t>
            </a:r>
            <a:r>
              <a:rPr lang="pt-BR" sz="8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 – </a:t>
            </a:r>
            <a:r>
              <a:rPr lang="pt-BR" sz="8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Apresentação C4 </a:t>
            </a:r>
            <a:r>
              <a:rPr lang="pt-BR" sz="8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Model</a:t>
            </a:r>
            <a:endParaRPr lang="pt-BR" sz="88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defTabSz="914400" rtl="0"/>
            <a:r>
              <a:rPr lang="pt-BR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22/Mar/2021</a:t>
            </a:r>
          </a:p>
          <a:p>
            <a:pPr defTabSz="914400" rtl="0"/>
            <a:r>
              <a:rPr lang="pt-BR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Atualizado em 23/03/2020</a:t>
            </a:r>
            <a:endParaRPr lang="pt-BR" sz="4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Pense, aja rápido, aprenda e surpreenda."/>
          <p:cNvSpPr txBox="1"/>
          <p:nvPr/>
        </p:nvSpPr>
        <p:spPr>
          <a:xfrm>
            <a:off x="9386364" y="13070044"/>
            <a:ext cx="60176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0" i="1">
                <a:latin typeface="MyriadPro-LightIt"/>
                <a:ea typeface="MyriadPro-LightIt"/>
                <a:cs typeface="MyriadPro-LightIt"/>
                <a:sym typeface="MyriadPro-LightIt"/>
              </a:defRPr>
            </a:lvl1pPr>
          </a:lstStyle>
          <a:p>
            <a:r>
              <a:rPr sz="2400" b="1" i="0" dirty="0" err="1">
                <a:solidFill>
                  <a:schemeClr val="tx1"/>
                </a:solidFill>
              </a:rPr>
              <a:t>Pense</a:t>
            </a:r>
            <a:r>
              <a:rPr sz="2400" b="1" i="0" dirty="0">
                <a:solidFill>
                  <a:schemeClr val="tx1"/>
                </a:solidFill>
              </a:rPr>
              <a:t>, </a:t>
            </a:r>
            <a:r>
              <a:rPr sz="2400" b="1" i="0" dirty="0" err="1">
                <a:solidFill>
                  <a:schemeClr val="tx1"/>
                </a:solidFill>
              </a:rPr>
              <a:t>aja</a:t>
            </a:r>
            <a:r>
              <a:rPr sz="2400" b="1" i="0" dirty="0">
                <a:solidFill>
                  <a:schemeClr val="tx1"/>
                </a:solidFill>
              </a:rPr>
              <a:t> </a:t>
            </a:r>
            <a:r>
              <a:rPr sz="2400" b="1" i="0" dirty="0" err="1">
                <a:solidFill>
                  <a:schemeClr val="tx1"/>
                </a:solidFill>
              </a:rPr>
              <a:t>rápido</a:t>
            </a:r>
            <a:r>
              <a:rPr sz="2400" b="1" i="0" dirty="0">
                <a:solidFill>
                  <a:schemeClr val="tx1"/>
                </a:solidFill>
              </a:rPr>
              <a:t>, </a:t>
            </a:r>
            <a:r>
              <a:rPr sz="2400" b="1" i="0" dirty="0" err="1">
                <a:solidFill>
                  <a:schemeClr val="tx1"/>
                </a:solidFill>
              </a:rPr>
              <a:t>aprenda</a:t>
            </a:r>
            <a:r>
              <a:rPr sz="2400" b="1" i="0" dirty="0">
                <a:solidFill>
                  <a:schemeClr val="tx1"/>
                </a:solidFill>
              </a:rPr>
              <a:t> e </a:t>
            </a:r>
            <a:r>
              <a:rPr sz="2400" b="1" i="0" dirty="0" err="1">
                <a:solidFill>
                  <a:schemeClr val="tx1"/>
                </a:solidFill>
              </a:rPr>
              <a:t>surpreenda</a:t>
            </a:r>
            <a:endParaRPr sz="24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23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type="body" sz="quarter" idx="13"/>
          </p:nvPr>
        </p:nvSpPr>
        <p:spPr>
          <a:xfrm>
            <a:off x="2705100" y="2193927"/>
            <a:ext cx="17322551" cy="8466420"/>
          </a:xfrm>
        </p:spPr>
        <p:txBody>
          <a:bodyPr anchor="t"/>
          <a:lstStyle/>
          <a:p>
            <a:pPr marL="0" indent="0" algn="ctr">
              <a:buNone/>
            </a:pPr>
            <a:r>
              <a:rPr lang="pt-BR" sz="2800" b="1" i="1" dirty="0"/>
              <a:t>Ambição</a:t>
            </a:r>
            <a:br>
              <a:rPr lang="pt-BR" sz="2800" b="1" i="1" dirty="0"/>
            </a:br>
            <a:r>
              <a:rPr lang="pt-BR" sz="3600" b="1" dirty="0">
                <a:solidFill>
                  <a:srgbClr val="939393"/>
                </a:solidFill>
              </a:rPr>
              <a:t>Ser o principal núcleo provedor de assets e aceleradores para tecnologia  negócio de forma a:</a:t>
            </a:r>
          </a:p>
          <a:p>
            <a:pPr marL="635000" lvl="1" indent="0" algn="ctr">
              <a:buNone/>
            </a:pPr>
            <a:r>
              <a:rPr lang="pt-BR" sz="4000" b="1" dirty="0">
                <a:solidFill>
                  <a:srgbClr val="939393"/>
                </a:solidFill>
              </a:rPr>
              <a:t>Pavimentar as vias (plataformas) </a:t>
            </a:r>
            <a:r>
              <a:rPr lang="pt-BR" sz="3600" dirty="0">
                <a:solidFill>
                  <a:srgbClr val="939393"/>
                </a:solidFill>
              </a:rPr>
              <a:t>para que as squads tenham mais </a:t>
            </a:r>
            <a:r>
              <a:rPr lang="pt-BR" sz="3600" b="1" dirty="0">
                <a:solidFill>
                  <a:srgbClr val="939393"/>
                </a:solidFill>
              </a:rPr>
              <a:t>velocidade na </a:t>
            </a:r>
            <a:r>
              <a:rPr lang="pt-BR" sz="4000" b="1" dirty="0">
                <a:solidFill>
                  <a:srgbClr val="939393"/>
                </a:solidFill>
              </a:rPr>
              <a:t>implementação de soluções</a:t>
            </a:r>
            <a:r>
              <a:rPr lang="pt-BR" sz="3600" b="1" dirty="0">
                <a:solidFill>
                  <a:srgbClr val="939393"/>
                </a:solidFill>
              </a:rPr>
              <a:t/>
            </a:r>
            <a:br>
              <a:rPr lang="pt-BR" sz="3600" b="1" dirty="0">
                <a:solidFill>
                  <a:srgbClr val="939393"/>
                </a:solidFill>
              </a:rPr>
            </a:br>
            <a:r>
              <a:rPr lang="pt-BR" sz="3600" dirty="0">
                <a:solidFill>
                  <a:srgbClr val="939393"/>
                </a:solidFill>
              </a:rPr>
              <a:t>Habilitar</a:t>
            </a:r>
            <a:r>
              <a:rPr lang="pt-BR" sz="3600" b="1" dirty="0">
                <a:solidFill>
                  <a:srgbClr val="939393"/>
                </a:solidFill>
              </a:rPr>
              <a:t> </a:t>
            </a:r>
            <a:r>
              <a:rPr lang="pt-BR" sz="4000" b="1" dirty="0">
                <a:solidFill>
                  <a:srgbClr val="939393"/>
                </a:solidFill>
              </a:rPr>
              <a:t>Novos Negócios </a:t>
            </a:r>
            <a:r>
              <a:rPr lang="pt-BR" sz="3600" dirty="0">
                <a:solidFill>
                  <a:srgbClr val="939393"/>
                </a:solidFill>
              </a:rPr>
              <a:t>através de </a:t>
            </a:r>
            <a:r>
              <a:rPr lang="pt-BR" sz="4000" b="1" dirty="0">
                <a:solidFill>
                  <a:srgbClr val="939393"/>
                </a:solidFill>
              </a:rPr>
              <a:t>Tecnologia</a:t>
            </a:r>
            <a:endParaRPr lang="pt-BR" sz="4400" b="1" i="1" dirty="0">
              <a:solidFill>
                <a:srgbClr val="939393"/>
              </a:solidFill>
            </a:endParaRPr>
          </a:p>
          <a:p>
            <a:pPr marL="0" indent="0" algn="ctr">
              <a:buNone/>
            </a:pPr>
            <a:r>
              <a:rPr lang="pt-BR" sz="2800" b="1" i="1" dirty="0"/>
              <a:t>Missão</a:t>
            </a:r>
            <a:br>
              <a:rPr lang="pt-BR" sz="2800" b="1" i="1" dirty="0"/>
            </a:br>
            <a:r>
              <a:rPr lang="pt-BR" sz="6000" b="1" dirty="0">
                <a:solidFill>
                  <a:schemeClr val="tx1"/>
                </a:solidFill>
              </a:rPr>
              <a:t>Gerar resultado para o negócio através de tecnologia com a habilitação do roadmap</a:t>
            </a:r>
          </a:p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Valores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545595"/>
            <a:ext cx="22948900" cy="1085850"/>
          </a:xfrm>
        </p:spPr>
        <p:txBody>
          <a:bodyPr>
            <a:noAutofit/>
          </a:bodyPr>
          <a:lstStyle/>
          <a:p>
            <a:r>
              <a:rPr lang="pt-BR" sz="2800" b="1" dirty="0"/>
              <a:t>Pensar e Fazer Arquitetura de TI FS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294967295"/>
          </p:nvPr>
        </p:nvSpPr>
        <p:spPr>
          <a:xfrm>
            <a:off x="0" y="10660348"/>
            <a:ext cx="24384000" cy="3055652"/>
          </a:xfrm>
        </p:spPr>
        <p:txBody>
          <a:bodyPr numCol="3" anchor="t">
            <a:noAutofit/>
          </a:bodyPr>
          <a:lstStyle/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100% Hands-on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Trabalho em conjunto com squads de tecnologia e business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Criação de assets para serem reutilizados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Execução com responsabilidade e sem medo de errar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Medição do resultado e (re)utilização de assets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Compartilhamento de conhecimento</a:t>
            </a:r>
          </a:p>
          <a:p>
            <a:pPr marL="1149350" lvl="1" indent="-514350">
              <a:buFont typeface="+mj-lt"/>
              <a:buAutoNum type="arabicPeriod"/>
            </a:pPr>
            <a:r>
              <a:rPr lang="pt-BR" sz="2400" b="1" dirty="0">
                <a:solidFill>
                  <a:srgbClr val="939393"/>
                </a:solidFill>
              </a:rPr>
              <a:t>Pensamento enxuto (Lean)</a:t>
            </a:r>
          </a:p>
        </p:txBody>
      </p:sp>
    </p:spTree>
    <p:extLst>
      <p:ext uri="{BB962C8B-B14F-4D97-AF65-F5344CB8AC3E}">
        <p14:creationId xmlns:p14="http://schemas.microsoft.com/office/powerpoint/2010/main" val="1580664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485480" y="2235974"/>
            <a:ext cx="20739275" cy="918200"/>
          </a:xfrm>
        </p:spPr>
        <p:txBody>
          <a:bodyPr/>
          <a:lstStyle/>
          <a:p>
            <a:r>
              <a:rPr lang="pt-BR" dirty="0" smtClean="0"/>
              <a:t>O que é o C4-Model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485479" y="3753248"/>
            <a:ext cx="20739275" cy="721223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t-BR" dirty="0" smtClean="0"/>
              <a:t>É uma maneira simples de comunicar a arquitetura do software em níveis diferentes de apresentação, podendo ser utilizado para explicar o mesmo conteúdo para diversos públicos diferentes.</a:t>
            </a:r>
          </a:p>
          <a:p>
            <a:pPr marL="457200" indent="-457200">
              <a:buFontTx/>
              <a:buChar char="-"/>
            </a:pPr>
            <a:endParaRPr lang="pt-BR" dirty="0" smtClean="0"/>
          </a:p>
          <a:p>
            <a:pPr marL="457200" indent="-457200">
              <a:buFontTx/>
              <a:buChar char="-"/>
            </a:pPr>
            <a:r>
              <a:rPr lang="pt-BR" dirty="0" smtClean="0"/>
              <a:t>C4 consiste em 4 modelos</a:t>
            </a:r>
            <a:r>
              <a:rPr lang="pt-BR" dirty="0" smtClean="0"/>
              <a:t>, Contexto, Container, Componente e Código.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 smtClean="0"/>
              <a:t>Os diagramas servem para que possamos comunicar como funciona um software ou como estamos planejando cria-lo.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 smtClean="0"/>
              <a:t>O C4 funciona como um Google </a:t>
            </a:r>
            <a:r>
              <a:rPr lang="pt-BR" dirty="0" err="1" smtClean="0"/>
              <a:t>Maps</a:t>
            </a:r>
            <a:r>
              <a:rPr lang="pt-BR" dirty="0" smtClean="0"/>
              <a:t>, onde conseguimos ter uma visão superficial do mapa e conseguimos fazer um </a:t>
            </a:r>
            <a:r>
              <a:rPr lang="pt-BR" dirty="0" err="1" smtClean="0"/>
              <a:t>drilldown</a:t>
            </a:r>
            <a:r>
              <a:rPr lang="pt-BR" dirty="0" smtClean="0"/>
              <a:t> até chegarmos ao menor nível de detalhes das informações do software.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08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C4-Model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Contexto – Container – Componente – Código </a:t>
            </a:r>
          </a:p>
        </p:txBody>
      </p:sp>
    </p:spTree>
    <p:extLst>
      <p:ext uri="{BB962C8B-B14F-4D97-AF65-F5344CB8AC3E}">
        <p14:creationId xmlns:p14="http://schemas.microsoft.com/office/powerpoint/2010/main" val="2409099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485480" y="2235974"/>
            <a:ext cx="20739275" cy="918200"/>
          </a:xfrm>
        </p:spPr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485480" y="3787332"/>
            <a:ext cx="20739275" cy="31495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t-BR" dirty="0" smtClean="0"/>
              <a:t>É o primeiro nível do diagrama do documento do sistema onde é apresentado o sistema e como ele interage com outros sistemas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79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9098"/>
            <a:ext cx="22948900" cy="1085850"/>
          </a:xfrm>
        </p:spPr>
        <p:txBody>
          <a:bodyPr>
            <a:noAutofit/>
          </a:bodyPr>
          <a:lstStyle/>
          <a:p>
            <a:r>
              <a:rPr lang="pt-BR" sz="8800" dirty="0">
                <a:latin typeface="Graphik"/>
              </a:rPr>
              <a:t>C4 – Diagrama de Contexto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="" xmlns:a16="http://schemas.microsoft.com/office/drawing/2014/main" id="{22D13387-A6F3-4105-BC3E-3858D745DDB3}"/>
              </a:ext>
            </a:extLst>
          </p:cNvPr>
          <p:cNvSpPr/>
          <p:nvPr/>
        </p:nvSpPr>
        <p:spPr>
          <a:xfrm>
            <a:off x="5652940" y="5533013"/>
            <a:ext cx="2273545" cy="168658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Estoque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Responsável pela alimentação e distribuição da informação de estoque de produtos</a:t>
            </a:r>
          </a:p>
        </p:txBody>
      </p:sp>
      <p:sp>
        <p:nvSpPr>
          <p:cNvPr id="79" name="Retângulo de cantos arredondados 78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635273" y="5412979"/>
            <a:ext cx="2016798" cy="1942551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GAN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 -]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ERP interno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FastShop</a:t>
            </a:r>
            <a:endParaRPr lang="pt-BR" sz="20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0" name="Conector de Seta Reta 20">
            <a:extLst>
              <a:ext uri="{FF2B5EF4-FFF2-40B4-BE49-F238E27FC236}">
                <a16:creationId xmlns="" xmlns:a16="http://schemas.microsoft.com/office/drawing/2014/main" id="{1DEED168-B6B6-47D7-B03B-E0A642CFD242}"/>
              </a:ext>
            </a:extLst>
          </p:cNvPr>
          <p:cNvCxnSpPr>
            <a:stCxn id="79" idx="3"/>
            <a:endCxn id="71" idx="1"/>
          </p:cNvCxnSpPr>
          <p:nvPr/>
        </p:nvCxnSpPr>
        <p:spPr>
          <a:xfrm flipV="1">
            <a:off x="2652071" y="6376307"/>
            <a:ext cx="3000869" cy="794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6" name="Retângulo 115"/>
          <p:cNvSpPr/>
          <p:nvPr/>
        </p:nvSpPr>
        <p:spPr>
          <a:xfrm>
            <a:off x="13200898" y="5190347"/>
            <a:ext cx="10809965" cy="3513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GAN é </a:t>
            </a:r>
            <a:r>
              <a:rPr lang="pt-BR" sz="3600" smtClean="0">
                <a:solidFill>
                  <a:schemeClr val="tx1"/>
                </a:solidFill>
                <a:latin typeface="Graphik"/>
              </a:rPr>
              <a:t>o dono do </a:t>
            </a: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estoque.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  <a:latin typeface="Graphik"/>
              </a:rPr>
              <a:t>Domínio de estoque é responsável pela distribuição das informações de estoque.</a:t>
            </a:r>
            <a:endParaRPr lang="pt-BR" sz="3600" dirty="0">
              <a:solidFill>
                <a:schemeClr val="tx1"/>
              </a:solidFill>
              <a:latin typeface="Graphik"/>
            </a:endParaRPr>
          </a:p>
        </p:txBody>
      </p:sp>
      <p:cxnSp>
        <p:nvCxnSpPr>
          <p:cNvPr id="29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7926485" y="6376307"/>
            <a:ext cx="2700062" cy="41911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3658881" y="5960808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Alimenta</a:t>
            </a:r>
          </a:p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394518" y="3546845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9" name="Retângulo de cantos arredondados 68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0645901" y="1711810"/>
            <a:ext cx="2016798" cy="23642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ea typeface="+mn-ea"/>
                <a:cs typeface="Calibri"/>
              </a:rPr>
              <a:t>WCS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[Software System - IBM]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914400" hangingPunct="1">
              <a:defRPr/>
            </a:pP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Plataforma de e-commerce</a:t>
            </a:r>
          </a:p>
          <a:p>
            <a:pPr lvl="0" defTabSz="914400" hangingPunct="1">
              <a:defRPr/>
            </a:pPr>
            <a:r>
              <a:rPr lang="pt-BR" sz="1400" kern="1200" dirty="0" err="1">
                <a:solidFill>
                  <a:prstClr val="white"/>
                </a:solidFill>
                <a:latin typeface="Calibri" panose="020F0502020204030204"/>
              </a:rPr>
              <a:t>Engines</a:t>
            </a:r>
            <a:r>
              <a:rPr lang="pt-BR" sz="1400" kern="1200" dirty="0">
                <a:solidFill>
                  <a:prstClr val="white"/>
                </a:solidFill>
                <a:latin typeface="Calibri" panose="020F0502020204030204"/>
              </a:rPr>
              <a:t> de e-commerce (Promoção, Campanhas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Shop. Utilizado pelo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Televendas</a:t>
            </a:r>
            <a:endParaRPr lang="pt-BR" sz="20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tângulo de cantos arredondados 71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0645901" y="4171429"/>
            <a:ext cx="2013413" cy="1780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Site “</a:t>
            </a: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Admin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”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Antigo Site da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Shop</a:t>
            </a:r>
            <a:endParaRPr lang="pt-BR" sz="1400" kern="1200" dirty="0">
              <a:solidFill>
                <a:schemeClr val="bg1"/>
              </a:solidFill>
              <a:latin typeface="Calibri" panose="020F0502020204030204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Plataforma de venda utilizada pelo </a:t>
            </a:r>
            <a:r>
              <a:rPr lang="pt-BR" sz="1400" kern="1200" dirty="0" err="1" smtClean="0">
                <a:solidFill>
                  <a:schemeClr val="bg1"/>
                </a:solidFill>
                <a:latin typeface="Calibri" panose="020F0502020204030204"/>
              </a:rPr>
              <a:t>Depto</a:t>
            </a:r>
            <a:r>
              <a:rPr lang="pt-BR" sz="1400" kern="1200" dirty="0" smtClean="0">
                <a:solidFill>
                  <a:schemeClr val="bg1"/>
                </a:solidFill>
                <a:latin typeface="Calibri" panose="020F0502020204030204"/>
              </a:rPr>
              <a:t>. Televendas</a:t>
            </a:r>
            <a:endParaRPr lang="pt-BR" sz="1400" kern="12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tângulo de cantos arredondados 72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0626547" y="5991419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Fast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Hub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.Net</a:t>
            </a: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Hub </a:t>
            </a:r>
            <a:r>
              <a:rPr lang="pt-BR" sz="1400" kern="1200" dirty="0" err="1" smtClean="0">
                <a:solidFill>
                  <a:prstClr val="white"/>
                </a:solidFill>
                <a:latin typeface="Calibri" panose="020F0502020204030204"/>
              </a:rPr>
              <a:t>Fast</a:t>
            </a: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 responsável pela integração dos dados</a:t>
            </a:r>
          </a:p>
        </p:txBody>
      </p:sp>
      <p:sp>
        <p:nvSpPr>
          <p:cNvPr id="74" name="Retângulo de cantos arredondados 73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0645901" y="7667118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WebApp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Nativo]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usuário final</a:t>
            </a:r>
          </a:p>
        </p:txBody>
      </p:sp>
      <p:sp>
        <p:nvSpPr>
          <p:cNvPr id="75" name="Retângulo de cantos arredondados 7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5802741" y="11717416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DataLake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05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[?]</a:t>
            </a:r>
            <a:endParaRPr lang="pt-BR" sz="105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1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76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7926485" y="5061431"/>
            <a:ext cx="2719416" cy="13148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1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7926485" y="6376307"/>
            <a:ext cx="2719416" cy="209481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3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6789713" y="7219600"/>
            <a:ext cx="19735" cy="44978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6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 flipV="1">
            <a:off x="7926485" y="2893918"/>
            <a:ext cx="2719416" cy="34823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1" name="CaixaDeTexto 100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619522" y="4558596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781269" y="5912421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872399" y="7262623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6069546" y="10591209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5" name="Retângulo de cantos arredondados 104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10645901" y="9342815"/>
            <a:ext cx="2013413" cy="1608004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 err="1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App</a:t>
            </a:r>
            <a:r>
              <a:rPr lang="pt-BR" sz="2000" b="1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 Vendedor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 smtClean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Swift]</a:t>
            </a:r>
            <a:endParaRPr lang="pt-BR" sz="12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endParaRPr lang="pt-BR" sz="1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400" kern="1200" dirty="0" smtClean="0">
                <a:solidFill>
                  <a:prstClr val="white"/>
                </a:solidFill>
                <a:latin typeface="Calibri" panose="020F0502020204030204"/>
              </a:rPr>
              <a:t>Aplicativo transacional de venda para o funcionário de loja</a:t>
            </a:r>
          </a:p>
        </p:txBody>
      </p:sp>
      <p:cxnSp>
        <p:nvCxnSpPr>
          <p:cNvPr id="106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105" idx="1"/>
          </p:cNvCxnSpPr>
          <p:nvPr/>
        </p:nvCxnSpPr>
        <p:spPr>
          <a:xfrm>
            <a:off x="7926485" y="6376307"/>
            <a:ext cx="2719416" cy="377051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07" name="CaixaDeTexto 106">
            <a:extLst>
              <a:ext uri="{FF2B5EF4-FFF2-40B4-BE49-F238E27FC236}">
                <a16:creationId xmlns="" xmlns:a16="http://schemas.microsoft.com/office/drawing/2014/main" id="{87333CAC-83E4-4C83-A599-A19338D90FB2}"/>
              </a:ext>
            </a:extLst>
          </p:cNvPr>
          <p:cNvSpPr txBox="1"/>
          <p:nvPr/>
        </p:nvSpPr>
        <p:spPr>
          <a:xfrm>
            <a:off x="9930528" y="8836966"/>
            <a:ext cx="77350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hangingPunct="1"/>
            <a:r>
              <a:rPr lang="pt-BR" sz="105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Consome</a:t>
            </a:r>
          </a:p>
          <a:p>
            <a:pPr defTabSz="914400" hangingPunct="1"/>
            <a:r>
              <a:rPr lang="pt-BR" sz="1050" kern="1200" dirty="0">
                <a:solidFill>
                  <a:prstClr val="black"/>
                </a:solidFill>
                <a:latin typeface="Calibri" panose="020F0502020204030204"/>
              </a:rPr>
              <a:t>JSON</a:t>
            </a:r>
            <a:endParaRPr lang="pt-BR" sz="1050" kern="1200" dirty="0">
              <a:solidFill>
                <a:prstClr val="black"/>
              </a:solidFill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0" name="Retângulo de cantos arredondados 49">
            <a:extLst>
              <a:ext uri="{FF2B5EF4-FFF2-40B4-BE49-F238E27FC236}">
                <a16:creationId xmlns="" xmlns:a16="http://schemas.microsoft.com/office/drawing/2014/main" id="{884BDFF0-4EE6-419C-AB81-B17727E3A529}"/>
              </a:ext>
            </a:extLst>
          </p:cNvPr>
          <p:cNvSpPr/>
          <p:nvPr/>
        </p:nvSpPr>
        <p:spPr>
          <a:xfrm>
            <a:off x="9781269" y="11305662"/>
            <a:ext cx="2016798" cy="1997739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defTabSz="914400" hangingPunct="1">
              <a:defRPr/>
            </a:pPr>
            <a:r>
              <a:rPr lang="pt-BR" sz="2000" b="1" kern="12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GAN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[Software System </a:t>
            </a: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  <a:cs typeface="Calibri"/>
              </a:rPr>
              <a:t>xHarbour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]</a:t>
            </a:r>
          </a:p>
          <a:p>
            <a:pPr lvl="0" defTabSz="914400" hangingPunct="1">
              <a:defRPr/>
            </a:pPr>
            <a:endParaRPr lang="pt-BR" sz="2400" kern="1200" dirty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</a:rPr>
              <a:t>Vendas de Lojas</a:t>
            </a:r>
          </a:p>
          <a:p>
            <a:pPr lvl="0" defTabSz="914400" hangingPunct="1">
              <a:defRPr/>
            </a:pPr>
            <a:r>
              <a:rPr lang="pt-BR" sz="1200" kern="1200" dirty="0" err="1">
                <a:solidFill>
                  <a:prstClr val="white"/>
                </a:solidFill>
                <a:latin typeface="Calibri" panose="020F0502020204030204"/>
              </a:rPr>
              <a:t>BackEnd</a:t>
            </a: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</a:rPr>
              <a:t> do APP do Vendedor</a:t>
            </a:r>
          </a:p>
          <a:p>
            <a:pPr lvl="0" defTabSz="914400" hangingPunct="1">
              <a:defRPr/>
            </a:pPr>
            <a:r>
              <a:rPr lang="pt-BR" sz="1200" kern="1200" dirty="0">
                <a:solidFill>
                  <a:prstClr val="white"/>
                </a:solidFill>
                <a:latin typeface="Calibri" panose="020F0502020204030204"/>
              </a:rPr>
              <a:t>Logística – Faturamento/Expedição</a:t>
            </a:r>
          </a:p>
        </p:txBody>
      </p:sp>
      <p:cxnSp>
        <p:nvCxnSpPr>
          <p:cNvPr id="51" name="Conector de Seta Reta 23">
            <a:extLst>
              <a:ext uri="{FF2B5EF4-FFF2-40B4-BE49-F238E27FC236}">
                <a16:creationId xmlns="" xmlns:a16="http://schemas.microsoft.com/office/drawing/2014/main" id="{8779445B-7545-4D87-8020-C687501C40A9}"/>
              </a:ext>
            </a:extLst>
          </p:cNvPr>
          <p:cNvCxnSpPr>
            <a:cxnSpLocks/>
            <a:stCxn id="71" idx="3"/>
            <a:endCxn id="50" idx="0"/>
          </p:cNvCxnSpPr>
          <p:nvPr/>
        </p:nvCxnSpPr>
        <p:spPr>
          <a:xfrm>
            <a:off x="7926485" y="6376307"/>
            <a:ext cx="2863183" cy="49293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441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485480" y="2235974"/>
            <a:ext cx="20739275" cy="918200"/>
          </a:xfrm>
        </p:spPr>
        <p:txBody>
          <a:bodyPr/>
          <a:lstStyle/>
          <a:p>
            <a:r>
              <a:rPr lang="pt-BR" dirty="0" smtClean="0"/>
              <a:t>Diagrama de Container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485480" y="3771543"/>
            <a:ext cx="20739275" cy="467307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t-BR" dirty="0" smtClean="0"/>
              <a:t>É o segundo nível do diagrama do documento do sistema onde há um maior detalhamento entre a composição do sistema que estamos abordando, como por exemplo, se possui </a:t>
            </a:r>
            <a:r>
              <a:rPr lang="pt-BR" dirty="0" err="1" smtClean="0"/>
              <a:t>microservices</a:t>
            </a:r>
            <a:r>
              <a:rPr lang="pt-BR" dirty="0" smtClean="0"/>
              <a:t>, </a:t>
            </a:r>
            <a:r>
              <a:rPr lang="pt-BR" dirty="0" err="1" smtClean="0"/>
              <a:t>databases</a:t>
            </a:r>
            <a:r>
              <a:rPr lang="pt-BR" dirty="0" smtClean="0"/>
              <a:t>, aplicativos</a:t>
            </a:r>
          </a:p>
          <a:p>
            <a:pPr marL="457200" indent="-457200">
              <a:buFontTx/>
              <a:buChar char="-"/>
            </a:pPr>
            <a:r>
              <a:rPr lang="pt-BR" dirty="0" smtClean="0"/>
              <a:t>Neste diagrama é interessante identificarmos tipos de tecnologias usadas em cada “container”, se temos bancos relacionais ou não relacionais, se possuímos módulos estáticos, </a:t>
            </a:r>
            <a:r>
              <a:rPr lang="pt-BR" dirty="0" err="1" smtClean="0"/>
              <a:t>APIs</a:t>
            </a:r>
            <a:r>
              <a:rPr lang="pt-BR" dirty="0" smtClean="0"/>
              <a:t>, etc.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97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EF642573B9834DA1F42AD9C3BC25DA" ma:contentTypeVersion="2" ma:contentTypeDescription="Crie um novo documento." ma:contentTypeScope="" ma:versionID="45c8af81ca34993d16fe2da3f91e336f">
  <xsd:schema xmlns:xsd="http://www.w3.org/2001/XMLSchema" xmlns:xs="http://www.w3.org/2001/XMLSchema" xmlns:p="http://schemas.microsoft.com/office/2006/metadata/properties" xmlns:ns2="9d4a6ade-eb9b-454e-9c94-607a779bd308" targetNamespace="http://schemas.microsoft.com/office/2006/metadata/properties" ma:root="true" ma:fieldsID="d319e47b97aa9cc319d52803d0b3112e" ns2:_="">
    <xsd:import namespace="9d4a6ade-eb9b-454e-9c94-607a779bd3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a6ade-eb9b-454e-9c94-607a779bd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950505-B888-4E5E-824C-6EDC76ED520B}">
  <ds:schemaRefs>
    <ds:schemaRef ds:uri="9d4a6ade-eb9b-454e-9c94-607a779bd3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F9EA2F-2D0F-452B-9B55-7D26C0545446}">
  <ds:schemaRefs>
    <ds:schemaRef ds:uri="9d4a6ade-eb9b-454e-9c94-607a779bd308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F2FD71-C946-425C-8F94-E6EF33359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9954</TotalTime>
  <Words>1489</Words>
  <Application>Microsoft Office PowerPoint</Application>
  <PresentationFormat>Personalizar</PresentationFormat>
  <Paragraphs>377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Arial</vt:lpstr>
      <vt:lpstr>Avenir Roman</vt:lpstr>
      <vt:lpstr>Calibri</vt:lpstr>
      <vt:lpstr>Graphik</vt:lpstr>
      <vt:lpstr>Helvetica Light</vt:lpstr>
      <vt:lpstr>Helvetica Neue</vt:lpstr>
      <vt:lpstr>Helvetica Neue Light</vt:lpstr>
      <vt:lpstr>Helvetica Neue Medium</vt:lpstr>
      <vt:lpstr>MyriadPro-LightIt</vt:lpstr>
      <vt:lpstr>Roboto</vt:lpstr>
      <vt:lpstr>White</vt:lpstr>
      <vt:lpstr>Apresentação do PowerPoint</vt:lpstr>
      <vt:lpstr>Apresentação do PowerPoint</vt:lpstr>
      <vt:lpstr>Apresentação do PowerPoint</vt:lpstr>
      <vt:lpstr>Pensar e Fazer Arquitetura de TI FS </vt:lpstr>
      <vt:lpstr>Apresentação do PowerPoint</vt:lpstr>
      <vt:lpstr>Apresentação do PowerPoint</vt:lpstr>
      <vt:lpstr>Apresentação do PowerPoint</vt:lpstr>
      <vt:lpstr>C4 – Diagrama de Contexto</vt:lpstr>
      <vt:lpstr>Apresentação do PowerPoint</vt:lpstr>
      <vt:lpstr>C4 – Diagrama de Container</vt:lpstr>
      <vt:lpstr>C4 – Diagrama de Container</vt:lpstr>
      <vt:lpstr>Apresentação do PowerPoint</vt:lpstr>
      <vt:lpstr>C4 – Diagrama de Componente</vt:lpstr>
      <vt:lpstr>C4 – Diagrama de Componente</vt:lpstr>
      <vt:lpstr>Apresentação do PowerPoint</vt:lpstr>
      <vt:lpstr>C4 – Diagrama de Código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Mayumi Yokoyama</dc:creator>
  <cp:lastModifiedBy>Vitor Rodrigues Lopes</cp:lastModifiedBy>
  <cp:revision>127</cp:revision>
  <cp:lastPrinted>2020-03-06T19:00:27Z</cp:lastPrinted>
  <dcterms:modified xsi:type="dcterms:W3CDTF">2021-03-24T15:52:05Z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0x01010010EF642573B9834DA1F42AD9C3BC25DA</vt:lpwstr>
  </property>
</Properties>
</file>