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0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16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1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926638"/>
  <p:custDataLst>
    <p:tags r:id="rId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US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E2"/>
    <a:srgbClr val="DEEBF7"/>
    <a:srgbClr val="42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65" autoAdjust="0"/>
  </p:normalViewPr>
  <p:slideViewPr>
    <p:cSldViewPr snapToGrid="0" showGuides="1">
      <p:cViewPr varScale="1">
        <p:scale>
          <a:sx n="102" d="100"/>
          <a:sy n="102" d="100"/>
        </p:scale>
        <p:origin x="1560" y="96"/>
      </p:cViewPr>
      <p:guideLst>
        <p:guide orient="horz" pos="215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tags" Target="tags/tag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6540-E3F0-4B38-A6BA-13AC70C4615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C497-134F-4AA5-9B66-7487D2575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1241425"/>
            <a:ext cx="48387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C497-134F-4AA5-9B66-7487D25754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146860" cy="141147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371456" indent="0" algn="ctr">
              <a:buNone/>
              <a:defRPr sz="1624"/>
            </a:lvl2pPr>
            <a:lvl3pPr marL="742913" indent="0" algn="ctr">
              <a:buNone/>
              <a:defRPr sz="1462"/>
            </a:lvl3pPr>
            <a:lvl4pPr marL="1114370" indent="0" algn="ctr">
              <a:buNone/>
              <a:defRPr sz="1300"/>
            </a:lvl4pPr>
            <a:lvl5pPr marL="1485826" indent="0" algn="ctr">
              <a:buNone/>
              <a:defRPr sz="1300"/>
            </a:lvl5pPr>
            <a:lvl6pPr marL="1857283" indent="0" algn="ctr">
              <a:buNone/>
              <a:defRPr sz="1300"/>
            </a:lvl6pPr>
            <a:lvl7pPr marL="2228739" indent="0" algn="ctr">
              <a:buNone/>
              <a:defRPr sz="1300"/>
            </a:lvl7pPr>
            <a:lvl8pPr marL="2600197" indent="0" algn="ctr">
              <a:buNone/>
              <a:defRPr sz="1300"/>
            </a:lvl8pPr>
            <a:lvl9pPr marL="2971653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3959" y="287940"/>
            <a:ext cx="8915687" cy="578422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24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0731" y="365221"/>
            <a:ext cx="2134865" cy="5811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407" y="365221"/>
            <a:ext cx="6226846" cy="58117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3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4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84" y="1709651"/>
            <a:ext cx="8543279" cy="2852941"/>
          </a:xfrm>
        </p:spPr>
        <p:txBody>
          <a:bodyPr anchor="b"/>
          <a:lstStyle>
            <a:lvl1pPr>
              <a:defRPr sz="4874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584" y="4589055"/>
            <a:ext cx="8543279" cy="1501455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56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913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3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2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6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1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061" y="1440370"/>
            <a:ext cx="4390514" cy="4633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04" y="1440369"/>
            <a:ext cx="4390514" cy="4633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365219"/>
            <a:ext cx="8543279" cy="13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19" y="1681419"/>
            <a:ext cx="4191366" cy="82394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56" indent="0">
              <a:buNone/>
              <a:defRPr sz="1624" b="1"/>
            </a:lvl2pPr>
            <a:lvl3pPr marL="742913" indent="0">
              <a:buNone/>
              <a:defRPr sz="1462" b="1"/>
            </a:lvl3pPr>
            <a:lvl4pPr marL="1114370" indent="0">
              <a:buNone/>
              <a:defRPr sz="1300" b="1"/>
            </a:lvl4pPr>
            <a:lvl5pPr marL="1485826" indent="0">
              <a:buNone/>
              <a:defRPr sz="1300" b="1"/>
            </a:lvl5pPr>
            <a:lvl6pPr marL="1857283" indent="0">
              <a:buNone/>
              <a:defRPr sz="1300" b="1"/>
            </a:lvl6pPr>
            <a:lvl7pPr marL="2228739" indent="0">
              <a:buNone/>
              <a:defRPr sz="1300" b="1"/>
            </a:lvl7pPr>
            <a:lvl8pPr marL="2600197" indent="0">
              <a:buNone/>
              <a:defRPr sz="1300" b="1"/>
            </a:lvl8pPr>
            <a:lvl9pPr marL="2971653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19" y="2505368"/>
            <a:ext cx="4191366" cy="36839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117" y="1681419"/>
            <a:ext cx="4210480" cy="82394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56" indent="0">
              <a:buNone/>
              <a:defRPr sz="1624" b="1"/>
            </a:lvl2pPr>
            <a:lvl3pPr marL="742913" indent="0">
              <a:buNone/>
              <a:defRPr sz="1462" b="1"/>
            </a:lvl3pPr>
            <a:lvl4pPr marL="1114370" indent="0">
              <a:buNone/>
              <a:defRPr sz="1300" b="1"/>
            </a:lvl4pPr>
            <a:lvl5pPr marL="1485826" indent="0">
              <a:buNone/>
              <a:defRPr sz="1300" b="1"/>
            </a:lvl5pPr>
            <a:lvl6pPr marL="1857283" indent="0">
              <a:buNone/>
              <a:defRPr sz="1300" b="1"/>
            </a:lvl6pPr>
            <a:lvl7pPr marL="2228739" indent="0">
              <a:buNone/>
              <a:defRPr sz="1300" b="1"/>
            </a:lvl7pPr>
            <a:lvl8pPr marL="2600197" indent="0">
              <a:buNone/>
              <a:defRPr sz="1300" b="1"/>
            </a:lvl8pPr>
            <a:lvl9pPr marL="2971653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5117" y="2505368"/>
            <a:ext cx="4210480" cy="36839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7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7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456965"/>
            <a:ext cx="3195607" cy="1600258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479" y="988034"/>
            <a:ext cx="5015116" cy="4873114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18" y="2057223"/>
            <a:ext cx="3195607" cy="3810980"/>
          </a:xfrm>
        </p:spPr>
        <p:txBody>
          <a:bodyPr/>
          <a:lstStyle>
            <a:lvl1pPr marL="0" indent="0">
              <a:buNone/>
              <a:defRPr sz="1300"/>
            </a:lvl1pPr>
            <a:lvl2pPr marL="371456" indent="0">
              <a:buNone/>
              <a:defRPr sz="1138"/>
            </a:lvl2pPr>
            <a:lvl3pPr marL="742913" indent="0">
              <a:buNone/>
              <a:defRPr sz="975"/>
            </a:lvl3pPr>
            <a:lvl4pPr marL="1114370" indent="0">
              <a:buNone/>
              <a:defRPr sz="813"/>
            </a:lvl4pPr>
            <a:lvl5pPr marL="1485826" indent="0">
              <a:buNone/>
              <a:defRPr sz="813"/>
            </a:lvl5pPr>
            <a:lvl6pPr marL="1857283" indent="0">
              <a:buNone/>
              <a:defRPr sz="813"/>
            </a:lvl6pPr>
            <a:lvl7pPr marL="2228739" indent="0">
              <a:buNone/>
              <a:defRPr sz="813"/>
            </a:lvl7pPr>
            <a:lvl8pPr marL="2600197" indent="0">
              <a:buNone/>
              <a:defRPr sz="813"/>
            </a:lvl8pPr>
            <a:lvl9pPr marL="2971653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3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456965"/>
            <a:ext cx="3195607" cy="1600258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479" y="988034"/>
            <a:ext cx="5015116" cy="4873114"/>
          </a:xfrm>
        </p:spPr>
        <p:txBody>
          <a:bodyPr/>
          <a:lstStyle>
            <a:lvl1pPr marL="0" indent="0">
              <a:buNone/>
              <a:defRPr sz="2600"/>
            </a:lvl1pPr>
            <a:lvl2pPr marL="371456" indent="0">
              <a:buNone/>
              <a:defRPr sz="2275"/>
            </a:lvl2pPr>
            <a:lvl3pPr marL="742913" indent="0">
              <a:buNone/>
              <a:defRPr sz="1950"/>
            </a:lvl3pPr>
            <a:lvl4pPr marL="1114370" indent="0">
              <a:buNone/>
              <a:defRPr sz="1624"/>
            </a:lvl4pPr>
            <a:lvl5pPr marL="1485826" indent="0">
              <a:buNone/>
              <a:defRPr sz="1624"/>
            </a:lvl5pPr>
            <a:lvl6pPr marL="1857283" indent="0">
              <a:buNone/>
              <a:defRPr sz="1624"/>
            </a:lvl6pPr>
            <a:lvl7pPr marL="2228739" indent="0">
              <a:buNone/>
              <a:defRPr sz="1624"/>
            </a:lvl7pPr>
            <a:lvl8pPr marL="2600197" indent="0">
              <a:buNone/>
              <a:defRPr sz="1624"/>
            </a:lvl8pPr>
            <a:lvl9pPr marL="2971653" indent="0">
              <a:buNone/>
              <a:defRPr sz="1624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18" y="2057223"/>
            <a:ext cx="3195607" cy="3810980"/>
          </a:xfrm>
        </p:spPr>
        <p:txBody>
          <a:bodyPr/>
          <a:lstStyle>
            <a:lvl1pPr marL="0" indent="0">
              <a:buNone/>
              <a:defRPr sz="1300"/>
            </a:lvl1pPr>
            <a:lvl2pPr marL="371456" indent="0">
              <a:buNone/>
              <a:defRPr sz="1138"/>
            </a:lvl2pPr>
            <a:lvl3pPr marL="742913" indent="0">
              <a:buNone/>
              <a:defRPr sz="975"/>
            </a:lvl3pPr>
            <a:lvl4pPr marL="1114370" indent="0">
              <a:buNone/>
              <a:defRPr sz="813"/>
            </a:lvl4pPr>
            <a:lvl5pPr marL="1485826" indent="0">
              <a:buNone/>
              <a:defRPr sz="813"/>
            </a:lvl5pPr>
            <a:lvl6pPr marL="1857283" indent="0">
              <a:buNone/>
              <a:defRPr sz="813"/>
            </a:lvl6pPr>
            <a:lvl7pPr marL="2228739" indent="0">
              <a:buNone/>
              <a:defRPr sz="813"/>
            </a:lvl7pPr>
            <a:lvl8pPr marL="2600197" indent="0">
              <a:buNone/>
              <a:defRPr sz="813"/>
            </a:lvl8pPr>
            <a:lvl9pPr marL="2971653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97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061" y="720185"/>
            <a:ext cx="7424431" cy="432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061" y="1440370"/>
            <a:ext cx="9279456" cy="46331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6073573"/>
            <a:ext cx="1171413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2"/>
            <a:ext cx="9906573" cy="14397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22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742913" rtl="0" eaLnBrk="1" latinLnBrk="0" hangingPunct="1">
        <a:lnSpc>
          <a:spcPct val="90000"/>
        </a:lnSpc>
        <a:spcBef>
          <a:spcPct val="0"/>
        </a:spcBef>
        <a:buFontTx/>
        <a:buNone/>
        <a:defRPr sz="1625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27068" indent="-227068" algn="l" defTabSz="742913" rtl="0" eaLnBrk="1" latinLnBrk="0" hangingPunct="1">
        <a:lnSpc>
          <a:spcPct val="107000"/>
        </a:lnSpc>
        <a:spcBef>
          <a:spcPts val="451"/>
        </a:spcBef>
        <a:buClrTx/>
        <a:buSzPct val="100000"/>
        <a:buFont typeface="Wingdings 3" panose="05040102010807070707" pitchFamily="18" charset="2"/>
        <a:buChar char=""/>
        <a:defRPr sz="1625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458724" indent="-247711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 typeface="Wingdings 3" panose="05040102010807070707" pitchFamily="18" charset="2"/>
        <a:buChar char=""/>
        <a:defRPr sz="1445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659416" indent="-184636" algn="l" defTabSz="742913" rtl="0" eaLnBrk="1" latinLnBrk="0" hangingPunct="1">
        <a:lnSpc>
          <a:spcPct val="102000"/>
        </a:lnSpc>
        <a:spcBef>
          <a:spcPts val="451"/>
        </a:spcBef>
        <a:buClrTx/>
        <a:buSzPct val="100000"/>
        <a:buFontTx/>
        <a:buChar char="‒"/>
        <a:defRPr sz="126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56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1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70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26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28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197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65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>
            <p:custDataLst>
              <p:tags r:id="rId2"/>
            </p:custDataLst>
          </p:nvPr>
        </p:nvSpPr>
        <p:spPr>
          <a:xfrm>
            <a:off x="266700" y="6025751"/>
            <a:ext cx="8316078" cy="549826"/>
          </a:xfrm>
          <a:prstGeom prst="rect">
            <a:avLst/>
          </a:prstGeom>
          <a:solidFill>
            <a:srgbClr val="6FB9E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422370"/>
            <a:ext cx="3284220" cy="366386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28" b="1" kern="0" dirty="0" smtClean="0">
                <a:solidFill>
                  <a:schemeClr val="tx2"/>
                </a:solidFill>
              </a:rPr>
              <a:t>WE ARE THE TEAM: </a:t>
            </a:r>
            <a:endParaRPr lang="en-US" sz="2528" b="1" kern="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58673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</a:pPr>
            <a:r>
              <a:rPr lang="en-US" sz="600" kern="0" smtClean="0">
                <a:solidFill>
                  <a:srgbClr val="000000"/>
                </a:solidFill>
              </a:rPr>
              <a:t>Bosch Software Innovations GmbH | INST-CSS/BSV-MS | 2018-02-19</a:t>
            </a:r>
            <a:endParaRPr lang="en-US" sz="600" kern="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57149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25703" fontAlgn="auto">
              <a:spcBef>
                <a:spcPts val="0"/>
              </a:spcBef>
              <a:spcAft>
                <a:spcPts val="0"/>
              </a:spcAft>
            </a:pPr>
            <a:r>
              <a:rPr lang="en-US" sz="1084" kern="0">
                <a:solidFill>
                  <a:srgbClr val="999FA6"/>
                </a:solidFill>
                <a:latin typeface="Bosch Office Sans"/>
              </a:rPr>
              <a:t>1</a:t>
            </a:r>
            <a:endParaRPr lang="en-US" sz="1084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square" lIns="0" tIns="1778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825703" fontAlgn="auto">
              <a:lnSpc>
                <a:spcPts val="813"/>
              </a:lnSpc>
              <a:spcBef>
                <a:spcPts val="0"/>
              </a:spcBef>
              <a:spcAft>
                <a:spcPts val="0"/>
              </a:spcAft>
            </a:pPr>
            <a:endParaRPr lang="en-US" sz="497" kern="0" dirty="0">
              <a:latin typeface="Bosch Office Sans"/>
            </a:endParaRPr>
          </a:p>
        </p:txBody>
      </p:sp>
      <p:sp>
        <p:nvSpPr>
          <p:cNvPr id="3" name="TextBox 2" hidden="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74" kern="0" dirty="0" err="1"/>
          </a:p>
        </p:txBody>
      </p:sp>
      <p:sp>
        <p:nvSpPr>
          <p:cNvPr id="20" name="TextBox 19"/>
          <p:cNvSpPr txBox="1"/>
          <p:nvPr>
            <p:custDataLst>
              <p:tags r:id="rId8"/>
            </p:custDataLst>
          </p:nvPr>
        </p:nvSpPr>
        <p:spPr>
          <a:xfrm>
            <a:off x="235383" y="1105390"/>
            <a:ext cx="4126884" cy="188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endParaRPr lang="en-US" sz="1084" kern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9"/>
            </p:custDataLst>
          </p:nvPr>
        </p:nvSpPr>
        <p:spPr>
          <a:xfrm>
            <a:off x="4849708" y="1135345"/>
            <a:ext cx="4740750" cy="2298255"/>
          </a:xfrm>
          <a:prstGeom prst="rect">
            <a:avLst/>
          </a:prstGeom>
          <a:solidFill>
            <a:srgbClr val="DEEBF7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3" name="TextBox 22"/>
          <p:cNvSpPr txBox="1"/>
          <p:nvPr>
            <p:custDataLst>
              <p:tags r:id="rId10"/>
            </p:custDataLst>
          </p:nvPr>
        </p:nvSpPr>
        <p:spPr>
          <a:xfrm>
            <a:off x="4933745" y="1221551"/>
            <a:ext cx="3286167" cy="266564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de-DE"/>
            </a:defPPr>
            <a:lvl1pPr marL="0" indent="0" defTabSz="822716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 3" panose="05040102010807070707" pitchFamily="18" charset="2"/>
              <a:defRPr sz="1400" b="1">
                <a:solidFill>
                  <a:srgbClr val="424C58"/>
                </a:solidFill>
              </a:defRPr>
            </a:lvl1pPr>
            <a:lvl2pPr marL="508000" indent="-27432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latin typeface="Bosch Office Sans" pitchFamily="2" charset="0"/>
              </a:defRPr>
            </a:lvl2pPr>
            <a:lvl3pPr marL="730250" indent="-204470" defTabSz="822716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>
                <a:latin typeface="Bosch Office Sans" pitchFamily="2" charset="0"/>
              </a:defRPr>
            </a:lvl3pPr>
            <a:lvl4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4pPr>
            <a:lvl5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5pPr>
            <a:lvl6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6pPr>
            <a:lvl7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7pPr>
            <a:lvl8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8pPr>
            <a:lvl9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baseline="0">
                <a:latin typeface="Bosch Office Sans" pitchFamily="2" charset="0"/>
              </a:defRPr>
            </a:lvl9pPr>
          </a:lstStyle>
          <a:p>
            <a:r>
              <a:rPr lang="en-US" dirty="0"/>
              <a:t>TELL US ABOUT YOUR </a:t>
            </a:r>
            <a:r>
              <a:rPr lang="en-US" dirty="0" smtClean="0"/>
              <a:t>PROTOTYPE: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11"/>
            </p:custDataLst>
          </p:nvPr>
        </p:nvSpPr>
        <p:spPr>
          <a:xfrm>
            <a:off x="266700" y="1141439"/>
            <a:ext cx="4207329" cy="2292161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endParaRPr lang="en-US" sz="14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43300" y="740676"/>
            <a:ext cx="3579973" cy="0"/>
          </a:xfrm>
          <a:prstGeom prst="line">
            <a:avLst/>
          </a:prstGeom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8395232" y="296839"/>
            <a:ext cx="1212715" cy="1416292"/>
            <a:chOff x="8409447" y="180517"/>
            <a:chExt cx="1212715" cy="1416292"/>
          </a:xfrm>
        </p:grpSpPr>
        <p:sp>
          <p:nvSpPr>
            <p:cNvPr id="17" name="TextBox 16"/>
            <p:cNvSpPr txBox="1"/>
            <p:nvPr/>
          </p:nvSpPr>
          <p:spPr>
            <a:xfrm rot="4872364">
              <a:off x="8307659" y="282305"/>
              <a:ext cx="1416292" cy="12127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>
                  <a:gd name="adj" fmla="val 8250487"/>
                </a:avLst>
              </a:prstTxWarp>
              <a:noAutofit/>
            </a:bodyPr>
            <a:lstStyle/>
            <a:p>
              <a:pPr marR="0" defTabSz="91440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HACK TRACK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711293" y="315924"/>
              <a:ext cx="549792" cy="549792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08" name="TextBox 107"/>
          <p:cNvSpPr txBox="1"/>
          <p:nvPr>
            <p:custDataLst>
              <p:tags r:id="rId12"/>
            </p:custDataLst>
          </p:nvPr>
        </p:nvSpPr>
        <p:spPr>
          <a:xfrm>
            <a:off x="259080" y="3591262"/>
            <a:ext cx="4214949" cy="23156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endParaRPr lang="en-US" sz="1625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Content Placeholder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02078" y="3727397"/>
            <a:ext cx="3702089" cy="292304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424C58"/>
                </a:solidFill>
              </a:rPr>
              <a:t>MEMBERS (FIRST &amp; LAST NAME):</a:t>
            </a:r>
            <a:endParaRPr lang="en-US" sz="1400" b="1" dirty="0">
              <a:solidFill>
                <a:srgbClr val="424C58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536575" y="4443082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36575" y="5026230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536575" y="5606505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603258" y="4439671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603258" y="5022819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603258" y="5603094"/>
            <a:ext cx="1683320" cy="1536"/>
          </a:xfrm>
          <a:prstGeom prst="line">
            <a:avLst/>
          </a:prstGeom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ontent Placeholder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94844" y="4248257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424C58"/>
                </a:solidFill>
              </a:rPr>
              <a:t>1</a:t>
            </a:r>
            <a:endParaRPr lang="en-US" sz="1400" b="1" dirty="0">
              <a:solidFill>
                <a:srgbClr val="424C58"/>
              </a:solidFill>
            </a:endParaRPr>
          </a:p>
        </p:txBody>
      </p:sp>
      <p:sp>
        <p:nvSpPr>
          <p:cNvPr id="125" name="Content Placeholder 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96086" y="4835206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24C58"/>
                </a:solidFill>
              </a:rPr>
              <a:t>2</a:t>
            </a:r>
          </a:p>
        </p:txBody>
      </p:sp>
      <p:sp>
        <p:nvSpPr>
          <p:cNvPr id="129" name="Content Placeholder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90236" y="5415682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24C58"/>
                </a:solidFill>
              </a:rPr>
              <a:t>3</a:t>
            </a:r>
          </a:p>
        </p:txBody>
      </p:sp>
      <p:sp>
        <p:nvSpPr>
          <p:cNvPr id="130" name="Content Placeholder 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2457587" y="4245804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24C58"/>
                </a:solidFill>
              </a:rPr>
              <a:t>4</a:t>
            </a:r>
          </a:p>
        </p:txBody>
      </p:sp>
      <p:sp>
        <p:nvSpPr>
          <p:cNvPr id="131" name="Content Placeholder 2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2457586" y="4823198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24C58"/>
                </a:solidFill>
              </a:rPr>
              <a:t>5</a:t>
            </a:r>
          </a:p>
        </p:txBody>
      </p:sp>
      <p:sp>
        <p:nvSpPr>
          <p:cNvPr id="132" name="Content Placeholder 2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2461018" y="5405425"/>
            <a:ext cx="291341" cy="26511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24C58"/>
                </a:solidFill>
              </a:rPr>
              <a:t>6</a:t>
            </a:r>
          </a:p>
        </p:txBody>
      </p:sp>
      <p:sp>
        <p:nvSpPr>
          <p:cNvPr id="135" name="Rectangle 134"/>
          <p:cNvSpPr/>
          <p:nvPr>
            <p:custDataLst>
              <p:tags r:id="rId20"/>
            </p:custDataLst>
          </p:nvPr>
        </p:nvSpPr>
        <p:spPr>
          <a:xfrm>
            <a:off x="4849708" y="3618675"/>
            <a:ext cx="4740750" cy="2288343"/>
          </a:xfrm>
          <a:prstGeom prst="rect">
            <a:avLst/>
          </a:prstGeom>
          <a:solidFill>
            <a:srgbClr val="DEEBF7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6" name="TextBox 135"/>
          <p:cNvSpPr txBox="1"/>
          <p:nvPr>
            <p:custDataLst>
              <p:tags r:id="rId21"/>
            </p:custDataLst>
          </p:nvPr>
        </p:nvSpPr>
        <p:spPr>
          <a:xfrm>
            <a:off x="5007931" y="3749284"/>
            <a:ext cx="3286167" cy="266564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de-DE"/>
            </a:defPPr>
            <a:lvl1pPr marL="0" indent="0" defTabSz="822716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 3" panose="05040102010807070707" pitchFamily="18" charset="2"/>
              <a:defRPr sz="1400" b="1">
                <a:solidFill>
                  <a:srgbClr val="424C58"/>
                </a:solidFill>
              </a:defRPr>
            </a:lvl1pPr>
            <a:lvl2pPr marL="508000" indent="-27432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latin typeface="Bosch Office Sans" pitchFamily="2" charset="0"/>
              </a:defRPr>
            </a:lvl2pPr>
            <a:lvl3pPr marL="730250" indent="-204470" defTabSz="822716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>
                <a:latin typeface="Bosch Office Sans" pitchFamily="2" charset="0"/>
              </a:defRPr>
            </a:lvl3pPr>
            <a:lvl4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4pPr>
            <a:lvl5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5pPr>
            <a:lvl6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6pPr>
            <a:lvl7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7pPr>
            <a:lvl8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8pPr>
            <a:lvl9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baseline="0">
                <a:latin typeface="Bosch Office Sans" pitchFamily="2" charset="0"/>
              </a:defRPr>
            </a:lvl9pPr>
          </a:lstStyle>
          <a:p>
            <a:r>
              <a:rPr lang="en-US" dirty="0" smtClean="0"/>
              <a:t>SOFTWARE &amp; HARDWARE USED:</a:t>
            </a: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1486523" y="610194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6" name="Content Placeholder 2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344560" y="6062481"/>
            <a:ext cx="2067349" cy="509951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PRICE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CATEGORY: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7" name="Content Placeholder 2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1682685" y="6072067"/>
            <a:ext cx="1659336" cy="50883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1. MANUFACTURING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2. MOBILITY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Content Placeholder 2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3495084" y="6074705"/>
            <a:ext cx="2254205" cy="50883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3. SMART HOME &amp; BUILDING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4. TECH FOR CLIMATE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Content Placeholder 2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5973126" y="6065218"/>
            <a:ext cx="2609652" cy="50883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5. CROSS DOMAIN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SPECIAL AWARD: OPEN SOURCE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490333" y="635721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307703" y="611718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300083" y="636102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5757533" y="610956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761343" y="6353409"/>
            <a:ext cx="125107" cy="125107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>
            <p:custDataLst>
              <p:tags r:id="rId26"/>
            </p:custDataLst>
          </p:nvPr>
        </p:nvSpPr>
        <p:spPr>
          <a:xfrm>
            <a:off x="402078" y="1235501"/>
            <a:ext cx="3286167" cy="266564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defPPr>
              <a:defRPr lang="de-DE"/>
            </a:defPPr>
            <a:lvl1pPr marL="0" indent="0" defTabSz="822716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 3" panose="05040102010807070707" pitchFamily="18" charset="2"/>
              <a:defRPr sz="1400" b="1">
                <a:solidFill>
                  <a:srgbClr val="424C58"/>
                </a:solidFill>
              </a:defRPr>
            </a:lvl1pPr>
            <a:lvl2pPr marL="508000" indent="-27432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latin typeface="Bosch Office Sans" pitchFamily="2" charset="0"/>
              </a:defRPr>
            </a:lvl2pPr>
            <a:lvl3pPr marL="730250" indent="-204470" defTabSz="822716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>
                <a:latin typeface="Bosch Office Sans" pitchFamily="2" charset="0"/>
              </a:defRPr>
            </a:lvl3pPr>
            <a:lvl4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4pPr>
            <a:lvl5pPr marL="932180" indent="-184150" defTabSz="822716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5pPr>
            <a:lvl6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6pPr>
            <a:lvl7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7pPr>
            <a:lvl8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>
                <a:latin typeface="Bosch Office Sans" pitchFamily="2" charset="0"/>
              </a:defRPr>
            </a:lvl8pPr>
            <a:lvl9pPr marL="932180" indent="-184150" defTabSz="822716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baseline="0">
                <a:latin typeface="Bosch Office Sans" pitchFamily="2" charset="0"/>
              </a:defRPr>
            </a:lvl9pPr>
          </a:lstStyle>
          <a:p>
            <a:pPr defTabSz="825703">
              <a:spcBef>
                <a:spcPts val="451"/>
              </a:spcBef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INSERT TEAM PICTURE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</a:rPr>
              <a:t>HERE:</a:t>
            </a:r>
            <a:endParaRPr lang="en-US" kern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3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INST-BG_Sf11_INST"/>
  <p:tag name="ML_2" val="Bosch2.mcr"/>
  <p:tag name="ML_LAYOUT_RESOURCE" val="BOSCH2_16_9.mcr"/>
  <p:tag name="FIELD.DATE.CONTENT" val="2018-02-19"/>
  <p:tag name="FIELD.DATE.VALUE" val="2018-02-19"/>
  <p:tag name="FIELD.CONF.SUFFIX.CONTENT" val="\n | "/>
  <p:tag name="FIELD.CONF.COMBOINDEX" val="0"/>
  <p:tag name="FIELD.REM_ABL.SUFFIX.CONTENT" val="&#10;\n"/>
  <p:tag name="FIELD.COPY.CONTENT" val="© Bosch Software Innovations EOOD 2018. All rights reserved, also regarding any disposal, exploitation, reproduction, editing, distribution as well as in the event of applications for industrial property rights."/>
  <p:tag name="FIELD.COPY.VALUE" val="© Bosch Software Innovations EOOD 2018. All rights reserved, also regarding any disposal, exploitation, reproduction, editing, distribution as well as in the event of applications for industrial property rights."/>
  <p:tag name="FIELD.COPY.COMBOINDEX" val="0"/>
  <p:tag name="FIELD.BGROUP.CONTENT" val="Bosch Software Innovations GmbH"/>
  <p:tag name="FIELD.BGROUP.VALUE" val="Bosch Software Innovations GmbH | "/>
  <p:tag name="FIELD.BGROUP.SUFFIX.CONTENT" val=" | "/>
  <p:tag name="FIELD.BGROUP.COMBOINDEX" val="0"/>
  <p:tag name="FIELD.CHAPTER.CONTENT" val="Header of section"/>
  <p:tag name="FIELD.CHAPTER.VALUE" val="Header of section"/>
  <p:tag name="FIELD.DPT.CONTENT" val="INST-CSS/BSV-MS"/>
  <p:tag name="FIELD.DPT.VALUE" val="INST-CSS/BSV-M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SLIDEMASTERMASTERNAME" val="Slide"/>
  <p:tag name="SLIDEMASTERSHAPESETGROUPCLASSNAME" val="ShapeSetGroup1"/>
  <p:tag name="SLIDEMASTERFONTSETGROUPCLASSNAME" val="FontSetGroup1"/>
  <p:tag name="SLIDEMASTERSTYLESETGROUPCLASSNAME" val="StyleSetGroup1"/>
  <p:tag name="SLIDEMASTERMODIFIED" val="1"/>
  <p:tag name="SLIDEMASTERCOLORSETGROUPCLASSNAME" val="ColorSetGroup6"/>
  <p:tag name="AGC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FONTSETGROUPCLASSNAME" val="FontSetGroup1"/>
  <p:tag name="SHAPECLASSNAME" val="PageNumberOnSlides"/>
  <p:tag name="COLORSETGROUPCLASSNAME" val="ColorSetGroup6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FONTSETGROUPCLASSNAME" val="FontSetGroup1"/>
  <p:tag name="SHAPECLASSNAME" val="Attachment"/>
  <p:tag name="COLORSETGROUPCLASSNAME" val="ColorSetGroup6"/>
  <p:tag name="SHAPECLASSPROTECTIONTYPE" val=" 3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FONTSETGROUPCLASSNAME" val="FontSetGroup1"/>
  <p:tag name="SHAPECLASSNAME" val="tNavbar"/>
  <p:tag name="COLORSETGROUPCLASSNAME" val="ColorSetGroup6"/>
  <p:tag name="SHAPECLASSPROTECTIONTYPE" val=" 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Black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Black;-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HiddenSubtitle"/>
  <p:tag name="SHAPECLASSPROTECTIONTYPE" val="0"/>
  <p:tag name="COLORSETGROUPCLASSNAME" val="ColorSetGroup6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TitleOnTitleSlides"/>
  <p:tag name="SHAPECLASSPROTECTIONTYPE" val="3"/>
  <p:tag name="COLORSETGROUPCLASSNAME" val="ColorSetGroup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INST-CSS/BSV-MS"/>
  <p:tag name="FIELD.DPT.VALUE" val="INST-CSS/BSV-MS | "/>
  <p:tag name="FIELDS.INITIALIZED" val="1"/>
  <p:tag name="ML_1" val="INST-BG_Sf11_INST"/>
  <p:tag name="ML_2" val="Bosch2.mcr"/>
  <p:tag name="ML_LAYOUT_RESOURCE" val="BOSCH2_16_9.mcr"/>
  <p:tag name="SHAPESETGROUPCLASSNAME" val="ShapeSetGroup1"/>
  <p:tag name="SHAPESETCLASSNAME" val="TitleOnly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COLORSETGROUPCLASSNAME" val="ColorSetGroup6"/>
  <p:tag name="TITLE 124_SHAPECLASSPROTECTION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FONTSETGROUPCLASSNAME" val="FontSetGroup1"/>
  <p:tag name="SHAPECLASSNAME" val="Chapterbox"/>
  <p:tag name="COLORSETGROUPCLASSNAME" val="ColorSetGroup6"/>
  <p:tag name="SHAPECLASSPROTECTIONTYPE" val=" 25"/>
  <p:tag name="COLORS" val="-2;-2;-2;-2;-3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ETGROUPCLASSNAME" val="ColorSetGroup6"/>
  <p:tag name="SHAPECLASSPROTECTIONTYPE" val=" 63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1069FB54F16E489315E0C4614D9334" ma:contentTypeVersion="0" ma:contentTypeDescription="Ein neues Dokument erstellen." ma:contentTypeScope="" ma:versionID="ebf5c205dda994e614c803c6faa7aa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CC339-760A-41FF-A876-B3CE5512B1D8}"/>
</file>

<file path=customXml/itemProps2.xml><?xml version="1.0" encoding="utf-8"?>
<ds:datastoreItem xmlns:ds="http://schemas.openxmlformats.org/officeDocument/2006/customXml" ds:itemID="{C07C77C4-0DE5-482C-93E7-7D8DC3423D77}"/>
</file>

<file path=customXml/itemProps3.xml><?xml version="1.0" encoding="utf-8"?>
<ds:datastoreItem xmlns:ds="http://schemas.openxmlformats.org/officeDocument/2006/customXml" ds:itemID="{96C0681E-8F98-4A8A-BF63-2A1ACA13BF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A4 Paper (210x297 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Bosch Office Sans</vt:lpstr>
      <vt:lpstr>Calibri</vt:lpstr>
      <vt:lpstr>Wingdings 3</vt:lpstr>
      <vt:lpstr>Bosch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Productname</dc:title>
  <dc:creator>Meisinger Franziska (INST-CSS/BSV-MS)</dc:creator>
  <cp:lastModifiedBy>Bott Andre (INST-IOT/ESB)</cp:lastModifiedBy>
  <cp:revision>18</cp:revision>
  <cp:lastPrinted>2018-02-19T23:05:02Z</cp:lastPrinted>
  <dcterms:created xsi:type="dcterms:W3CDTF">2018-02-19T22:05:44Z</dcterms:created>
  <dcterms:modified xsi:type="dcterms:W3CDTF">2020-02-17T18:32:50Z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0x010100F71069FB54F16E489315E0C4614D9334</vt:lpwstr>
  </property>
</Properties>
</file>