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" panose="02040604050505020304" pitchFamily="18" charset="0"/>
      <p:regular r:id="rId12"/>
    </p:embeddedFont>
    <p:embeddedFont>
      <p:font typeface="Dosis Light" panose="020B0604020202020204" charset="0"/>
      <p:regular r:id="rId13"/>
      <p:bold r:id="rId14"/>
    </p:embeddedFont>
    <p:embeddedFont>
      <p:font typeface="Titillium Web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76CA93-A5FC-421F-9C65-EECD5A982FD0}">
  <a:tblStyle styleId="{8A76CA93-A5FC-421F-9C65-EECD5A982F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005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7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69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0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6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5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КРАТКАЯ ИСТОРИЯ ПАРТИИ «НҰР ОТАН»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1508449" y="123216"/>
            <a:ext cx="5890024" cy="48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/>
              <a:t>КРАТКАЯ ИСТОРИЯ ПАРТИИ «НҰР ОТАН»</a:t>
            </a:r>
            <a:endParaRPr sz="2400"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0" y="1491355"/>
            <a:ext cx="5057744" cy="1013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После успешно проведенных 10 января 1999 года выборов, по итогам </a:t>
            </a:r>
            <a:r>
              <a:rPr lang="ru-RU" altLang="ru-RU" sz="1000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которых Нурсултан 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Абишевич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 Назарбаев стал Президентом страны, члены Общественного </a:t>
            </a:r>
            <a:r>
              <a:rPr lang="ru-RU" altLang="ru-RU" sz="1000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штаба 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выдвинули инициативу о преобразовании штаба в политическую партию.</a:t>
            </a:r>
          </a:p>
          <a:p>
            <a:pPr indent="0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По предложению Президента партию назвали </a:t>
            </a: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1000" b="1" dirty="0" err="1">
                <a:latin typeface="Century" panose="02040604050505020304" pitchFamily="18" charset="0"/>
                <a:cs typeface="Times New Roman" panose="02020603050405020304" pitchFamily="18" charset="0"/>
              </a:rPr>
              <a:t>Отан</a:t>
            </a: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».</a:t>
            </a:r>
            <a:endParaRPr lang="ru-RU" altLang="ru-RU" sz="1000" dirty="0"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0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0" y="547328"/>
            <a:ext cx="7783675" cy="95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История зарождения партии начинается с </a:t>
            </a: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1998 года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, когда политическое поле Казахстана было представлено партиями и движениями, ни одна из которых не могла стать лидирующей политической силой, ориентированной на будущее развитие </a:t>
            </a:r>
            <a:r>
              <a:rPr lang="ru-RU" altLang="ru-RU" sz="1000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страны.</a:t>
            </a:r>
          </a:p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 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октября 1998 года было зарегистрировано Общественное движение «Общественный штаб в поддержку кандидата в Президенты Республики Казахстан   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Н.А.Назарбаева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altLang="ru-RU" sz="1000" dirty="0"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44" y="1398591"/>
            <a:ext cx="2524791" cy="135749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7" y="2756084"/>
            <a:ext cx="2536892" cy="1268446"/>
          </a:xfrm>
          <a:prstGeom prst="rect">
            <a:avLst/>
          </a:prstGeom>
        </p:spPr>
      </p:pic>
      <p:sp>
        <p:nvSpPr>
          <p:cNvPr id="10" name="Google Shape;3842;p14"/>
          <p:cNvSpPr txBox="1">
            <a:spLocks/>
          </p:cNvSpPr>
          <p:nvPr/>
        </p:nvSpPr>
        <p:spPr>
          <a:xfrm>
            <a:off x="2645925" y="2666609"/>
            <a:ext cx="5280423" cy="143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12 февраля 1999 года Республиканская политическая партия «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Отан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» прошла регистрацию в Министерстве юстиции. </a:t>
            </a:r>
            <a:endParaRPr lang="ru-RU" altLang="ru-RU" sz="1000" dirty="0"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Первым членом новой партии стал ее основатель и идейный вдохновитель Нурсултан 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Абишевич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 Назарбаев.</a:t>
            </a:r>
            <a:endParaRPr lang="ru-RU" altLang="ru-RU" sz="1000" dirty="0"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1 марта </a:t>
            </a:r>
            <a:r>
              <a:rPr lang="ru-RU" altLang="ru-RU" sz="1000" b="1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1999г.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состоялся </a:t>
            </a: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первый съезд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 Республиканской политической партии «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Отан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», на котором делегаты единогласно избрали Президента Республики Казахстан Нурсултана Назарбаева первым председателем Республиканской политической партии «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Отан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».</a:t>
            </a:r>
            <a:endParaRPr lang="ru-RU" altLang="ru-RU" sz="1000" dirty="0"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3842;p14"/>
          <p:cNvSpPr txBox="1">
            <a:spLocks/>
          </p:cNvSpPr>
          <p:nvPr/>
        </p:nvSpPr>
        <p:spPr>
          <a:xfrm>
            <a:off x="0" y="4016826"/>
            <a:ext cx="7926348" cy="96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День</a:t>
            </a:r>
            <a:r>
              <a:rPr lang="ru-RU" altLang="ru-RU" sz="1000" b="1" dirty="0">
                <a:latin typeface="Century" panose="02040604050505020304" pitchFamily="18" charset="0"/>
                <a:cs typeface="Times New Roman" panose="02020603050405020304" pitchFamily="18" charset="0"/>
              </a:rPr>
              <a:t> 1 марта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 официально учрежден Днем рождения партии.</a:t>
            </a:r>
          </a:p>
          <a:p>
            <a:pPr indent="0" algn="just">
              <a:lnSpc>
                <a:spcPct val="10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 dirty="0">
                <a:latin typeface="Century" panose="02040604050505020304" pitchFamily="18" charset="0"/>
              </a:rPr>
              <a:t>За 20 лет партия 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Нұр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Отан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» состоялась как </a:t>
            </a:r>
            <a:r>
              <a:rPr lang="ru-RU" altLang="ru-RU" sz="1000" dirty="0">
                <a:latin typeface="Century" panose="02040604050505020304" pitchFamily="18" charset="0"/>
              </a:rPr>
              <a:t>стратегическая сила, которая участвует в формировании общенациональной повестки дня, как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политическая сила страны, взявшая на себя ответственность за будущее Казахстана. Сегодня «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Нұр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Отан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» </a:t>
            </a:r>
            <a:r>
              <a:rPr lang="ru-RU" altLang="ru-RU" sz="1000" dirty="0">
                <a:latin typeface="Century" panose="02040604050505020304" pitchFamily="18" charset="0"/>
              </a:rPr>
              <a:t>–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это мощная идеологическая опора </a:t>
            </a:r>
            <a:r>
              <a:rPr lang="ru-RU" altLang="ru-RU" sz="10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Елбасы</a:t>
            </a:r>
            <a:r>
              <a:rPr lang="ru-RU" altLang="ru-RU" sz="10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Лидера партии 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Нурсултана </a:t>
            </a:r>
            <a:r>
              <a:rPr lang="ru-RU" altLang="ru-RU" sz="1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Абишевича</a:t>
            </a:r>
            <a:r>
              <a:rPr lang="ru-RU" altLang="ru-RU" sz="1000" dirty="0">
                <a:latin typeface="Century" panose="02040604050505020304" pitchFamily="18" charset="0"/>
                <a:cs typeface="Times New Roman" panose="02020603050405020304" pitchFamily="18" charset="0"/>
              </a:rPr>
              <a:t> Назарбаева, активный проводник его курса на построение процветающего, конкурентоспособного Казахстана.</a:t>
            </a:r>
            <a:endParaRPr lang="ru-RU" altLang="ru-RU" sz="10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1508449" y="0"/>
            <a:ext cx="6275226" cy="48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/>
              <a:t>ХРОНОЛОГИЯ СЪЕЗДОВ ПАРТИИ «НҰР ОТАН»</a:t>
            </a:r>
            <a:endParaRPr sz="20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</a:t>
            </a:r>
            <a:endParaRPr dirty="0"/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243"/>
              </p:ext>
            </p:extLst>
          </p:nvPr>
        </p:nvGraphicFramePr>
        <p:xfrm>
          <a:off x="1" y="481337"/>
          <a:ext cx="7909560" cy="70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5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166775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18 августа 1999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58" marB="4565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прошел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 внеочередной съезд партии «</a:t>
                      </a:r>
                      <a:r>
                        <a:rPr lang="ru-RU" sz="1000" b="1" dirty="0" err="1" smtClean="0">
                          <a:solidFill>
                            <a:schemeClr val="tx1"/>
                          </a:solidFill>
                        </a:rPr>
                        <a:t>Отан</a:t>
                      </a:r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», на котором была принята предвыборную платформу партии и выдвинуты кандидаты в партийный список для избрания депутатов Мажилиса Парламента. Согласно частично пропорциональной системе выборов в нижнюю палату Парламента 10 из 77 мест в Мажилисе избирались по партийным спискам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658" marB="4565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09925"/>
              </p:ext>
            </p:extLst>
          </p:nvPr>
        </p:nvGraphicFramePr>
        <p:xfrm>
          <a:off x="14929" y="1200468"/>
          <a:ext cx="7894631" cy="54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5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155136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20 апреля 2001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III съезде партии «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», который состоялся 20 апреля 2001 года, приняты окончательный вариант Программы и Устава партии, избраны Политический совет партии и Центральная контрольно-ревизионная комиссия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65485"/>
              </p:ext>
            </p:extLst>
          </p:nvPr>
        </p:nvGraphicFramePr>
        <p:xfrm>
          <a:off x="0" y="1764665"/>
          <a:ext cx="7901940" cy="70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06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160834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algn="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9 ноября 2002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состоялся очередной IV съезд партии, на котором была внесены изменения и дополнения в Устав партии, принята Программа развития малого и среднего предпринимательства. На этом съезде к РПП «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присоединились Республиканская партия труда и Народно-кооперативная партия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13423"/>
              </p:ext>
            </p:extLst>
          </p:nvPr>
        </p:nvGraphicFramePr>
        <p:xfrm>
          <a:off x="0" y="2473325"/>
          <a:ext cx="7894320" cy="54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27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154893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 июля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2003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внеочередной съезд партии прошел 12 июля 2003 года.  На съезде выдвинуты кандидаты в депутаты 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маслихатов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изменены составы Политического совета и Центральной контрольно-ревизионной комиссии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25056"/>
              </p:ext>
            </p:extLst>
          </p:nvPr>
        </p:nvGraphicFramePr>
        <p:xfrm>
          <a:off x="1" y="3049588"/>
          <a:ext cx="5897879" cy="115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79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 марта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2004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61" marB="4576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состоялся внеочередной VI съезд Республиканской политической партии «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», на котором принято решение о разработке предвыборной платформы партии, основанной на Стратегии «Казахстан - 2030» и идеологии экономического роста страны, внесены изменения и дополнения в Устав партии. Основным посылом VI съезда стала политическая модернизация «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Отана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61" marB="4576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63929"/>
              </p:ext>
            </p:extLst>
          </p:nvPr>
        </p:nvGraphicFramePr>
        <p:xfrm>
          <a:off x="0" y="4170926"/>
          <a:ext cx="7886700" cy="54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748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148952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 июня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2004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внеочередном VII съезде партии была принята предвыборная платформа партии «Казахстанский путь», которая подтвердила неизменность курса на создание экономически процветающего государства с прочными социальными гарантиями для каждого гражданина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73" marB="4577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9" y="2994660"/>
            <a:ext cx="1531620" cy="9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1508449" y="0"/>
            <a:ext cx="6275226" cy="48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/>
              <a:t>ХРОНОЛОГИЯ СЪЕЗДОВ ПАРТИИ «НҰР ОТАН»</a:t>
            </a:r>
            <a:endParaRPr sz="20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4</a:t>
            </a:r>
            <a:endParaRPr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92943"/>
              </p:ext>
            </p:extLst>
          </p:nvPr>
        </p:nvGraphicFramePr>
        <p:xfrm>
          <a:off x="1" y="481337"/>
          <a:ext cx="5753099" cy="81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2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573657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9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сентября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2005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61" marB="4576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VIII съезд партии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впервые выдвинул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Н.А.Назарбаева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кандидатом в Президенты Республики Казахстан от Республиканской политической партии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и принял решение о создании предвыборного блока «Народная коалиция Казахстана в поддержку кандидата в Президенты Нурсултана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Абишевича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Назарбаева»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61" marB="4576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15" y="481338"/>
            <a:ext cx="2082165" cy="1469866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50229"/>
              </p:ext>
            </p:extLst>
          </p:nvPr>
        </p:nvGraphicFramePr>
        <p:xfrm>
          <a:off x="0" y="1409813"/>
          <a:ext cx="5758815" cy="52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579372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26151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4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июля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2006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0" marB="4561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внеочередной IX съезде - к партии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присоединилась одна из самых массовых после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Отана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партий – Республиканская партия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Асар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0" marB="4561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7480"/>
              </p:ext>
            </p:extLst>
          </p:nvPr>
        </p:nvGraphicFramePr>
        <p:xfrm>
          <a:off x="1676400" y="2019784"/>
          <a:ext cx="6164579" cy="5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808219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22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декабря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2006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41" marB="4564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внеочередном X съезде партии впервые прозвучало новое название партии – Народно-демократическая партия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Нур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». На этом съезде прошло присоединение Гражданской партии и Аграрной партии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41" marB="4564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" y="1951204"/>
            <a:ext cx="1263043" cy="1232535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3534"/>
              </p:ext>
            </p:extLst>
          </p:nvPr>
        </p:nvGraphicFramePr>
        <p:xfrm>
          <a:off x="1706569" y="2558846"/>
          <a:ext cx="6134411" cy="81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23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805288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4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июля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2007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внеочередном XI съезде НДП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Нур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была принята Программа партии, внесены изменения в Устав партии и утвержден список кандидатов в депутаты Мажилиса от партии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Нур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».   Изменения в Конституции дали Президенту страны право совмещать должность Председателя партии.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85290"/>
              </p:ext>
            </p:extLst>
          </p:nvPr>
        </p:nvGraphicFramePr>
        <p:xfrm>
          <a:off x="1" y="3408045"/>
          <a:ext cx="7840980" cy="54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38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535642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15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мая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2009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XII юбилейном съезде партии были подведены итоги работы партии за 10 лет и определены перспективы ее дальнейшего развития в современных условиях. На съезде был принят Стратегический план деятельности партии до 2012 года, внесены изменения и дополнения в Устав партии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84717"/>
              </p:ext>
            </p:extLst>
          </p:nvPr>
        </p:nvGraphicFramePr>
        <p:xfrm>
          <a:off x="1" y="4102100"/>
          <a:ext cx="7840979" cy="5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38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535641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11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февраля </a:t>
                      </a:r>
                      <a:endParaRPr lang="ru-RU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 2011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41" marB="456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XIII очередном съезде партии делегаты единогласно выдвинули Председателя партии 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Назарбаева 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Н.А. кандидатом в Президенты Республики Казахстан. На этом съезде была принята программа НДП «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Нур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до 2020 года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41" marB="4564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1508449" y="0"/>
            <a:ext cx="6275226" cy="48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2000" dirty="0"/>
              <a:t>ХРОНОЛОГИЯ СЪЕЗДОВ ПАРТИИ «НҰР ОТАН»</a:t>
            </a:r>
            <a:endParaRPr sz="20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endParaRPr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03386"/>
              </p:ext>
            </p:extLst>
          </p:nvPr>
        </p:nvGraphicFramePr>
        <p:xfrm>
          <a:off x="0" y="481336"/>
          <a:ext cx="5509260" cy="82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70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323190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8293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25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</a:rPr>
                        <a:t> ноября </a:t>
                      </a: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2011 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состоялся XIV съезд партии, на котором принята предвыборная платформа партии – Национальный план действий "Казахстан. Цели 2017", также был утвержден партийный список кандидатов в депутаты Мажилиса Парламента Республики Казахстан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73" marB="4577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06464"/>
              </p:ext>
            </p:extLst>
          </p:nvPr>
        </p:nvGraphicFramePr>
        <p:xfrm>
          <a:off x="82055" y="1314450"/>
          <a:ext cx="5427205" cy="81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88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4334617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17 октября 2013 года </a:t>
                      </a: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XV съезд партии был ознаменован принятием Доктрины партии. Внесены изменения и дополнения в Устав партии, изменения в состав Политсовета партии. На этом съезде партия заявила о своей центристской политической ориентации, из названия партии были исключены слова «Народно-демократическая»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61" marB="457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14" y="481337"/>
            <a:ext cx="2470646" cy="1591303"/>
          </a:xfrm>
          <a:prstGeom prst="rect">
            <a:avLst/>
          </a:prstGeom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55505"/>
              </p:ext>
            </p:extLst>
          </p:nvPr>
        </p:nvGraphicFramePr>
        <p:xfrm>
          <a:off x="1" y="2305685"/>
          <a:ext cx="7985759" cy="70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29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276230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  11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марта </a:t>
                      </a: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  2015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года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58" marB="4565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состоялся XVI съезд партии, на котором делегатами съезда было принято постановление о выдвижении кандидатуры Нурсултана Назарбаева в Президенты Республики Казахстан от партии «</a:t>
                      </a:r>
                      <a:r>
                        <a:rPr lang="kk-KZ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Нұр Отан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». Были рассмотрены итоги работы Политического совета партии и Центральной контрольно-ревизионной комиссии за отчетный период, а также избраны их члены.</a:t>
                      </a:r>
                      <a:endParaRPr lang="ru-RU" sz="9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658" marB="4565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18414"/>
              </p:ext>
            </p:extLst>
          </p:nvPr>
        </p:nvGraphicFramePr>
        <p:xfrm>
          <a:off x="1828800" y="3296713"/>
          <a:ext cx="6156960" cy="8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87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5017273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856111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29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января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2016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XVII съезде 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партии была 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принята Предвыборная программа партии «Казахстан-2021: Единство. Стабильность. Созидание», утвержден партийный список кандидатов в депутаты Мажилиса Парламента, внесены изменения в состав Политического совета партии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61" marB="4576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96439"/>
              </p:ext>
            </p:extLst>
          </p:nvPr>
        </p:nvGraphicFramePr>
        <p:xfrm>
          <a:off x="1" y="4230932"/>
          <a:ext cx="7985759" cy="45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6">
                  <a:extLst>
                    <a:ext uri="{9D8B030D-6E8A-4147-A177-3AD203B41FA5}">
                      <a16:colId xmlns:a16="http://schemas.microsoft.com/office/drawing/2014/main" val="1197261913"/>
                    </a:ext>
                  </a:extLst>
                </a:gridCol>
                <a:gridCol w="6269603">
                  <a:extLst>
                    <a:ext uri="{9D8B030D-6E8A-4147-A177-3AD203B41FA5}">
                      <a16:colId xmlns:a16="http://schemas.microsoft.com/office/drawing/2014/main" val="1888879611"/>
                    </a:ext>
                  </a:extLst>
                </a:gridCol>
              </a:tblGrid>
              <a:tr h="41116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3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ноября </a:t>
                      </a:r>
                      <a:endParaRPr lang="ru-RU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  2017 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года 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595" marB="4559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состоялось расширенное заседание Политического совета партии, на котором Лидер партии, Президент страны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Н.А.Назарбаев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призвал </a:t>
                      </a:r>
                      <a:r>
                        <a:rPr lang="ru-RU" sz="9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однопартийцев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 модернизации «</a:t>
                      </a:r>
                      <a:r>
                        <a:rPr lang="kk-KZ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Нұр Отана</a:t>
                      </a:r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sz="95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595" marB="4559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861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60"/>
            <a:ext cx="1800223" cy="10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797</Words>
  <Application>Microsoft Office PowerPoint</Application>
  <PresentationFormat>Экран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Times New Roman</vt:lpstr>
      <vt:lpstr>Calibri</vt:lpstr>
      <vt:lpstr>Century</vt:lpstr>
      <vt:lpstr>Dosis Light</vt:lpstr>
      <vt:lpstr>Arial</vt:lpstr>
      <vt:lpstr>Titillium Web Light</vt:lpstr>
      <vt:lpstr>Mowbray template</vt:lpstr>
      <vt:lpstr>КРАТКАЯ ИСТОРИЯ ПАРТИИ «НҰР ОТАН»</vt:lpstr>
      <vt:lpstr>КРАТКАЯ ИСТОРИЯ ПАРТИИ «НҰР ОТАН»</vt:lpstr>
      <vt:lpstr>ХРОНОЛОГИЯ СЪЕЗДОВ ПАРТИИ «НҰР ОТАН»</vt:lpstr>
      <vt:lpstr>ХРОНОЛОГИЯ СЪЕЗДОВ ПАРТИИ «НҰР ОТАН»</vt:lpstr>
      <vt:lpstr>ХРОНОЛОГИЯ СЪЕЗДОВ ПАРТИИ «НҰР ОТАН»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КРАТКАЯ ИСТОРИЯ ПАРТИИ «НҰР ОТАН»</dc:title>
  <cp:lastModifiedBy>k.kalyshev</cp:lastModifiedBy>
  <cp:revision>13</cp:revision>
  <dcterms:modified xsi:type="dcterms:W3CDTF">2018-12-14T04:38:00Z</dcterms:modified>
</cp:coreProperties>
</file>