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797675" cy="9928225"/>
  <p:defaultTextStyle>
    <a:defPPr>
      <a:defRPr lang="kk-K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kk-KZ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kk-KZ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5EC3-682F-4FEB-8741-D9EAE3076EC6}" type="datetimeFigureOut">
              <a:rPr lang="kk-KZ" smtClean="0"/>
              <a:t>23-қар-18</a:t>
            </a:fld>
            <a:endParaRPr lang="kk-KZ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k-KZ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53AF-43DD-427F-B385-287E7358B0A1}" type="slidenum">
              <a:rPr lang="kk-KZ" smtClean="0"/>
              <a:t>‹#›</a:t>
            </a:fld>
            <a:endParaRPr lang="kk-KZ"/>
          </a:p>
        </p:txBody>
      </p:sp>
    </p:spTree>
    <p:extLst>
      <p:ext uri="{BB962C8B-B14F-4D97-AF65-F5344CB8AC3E}">
        <p14:creationId xmlns:p14="http://schemas.microsoft.com/office/powerpoint/2010/main" val="2234986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kk-KZ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kk-KZ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5EC3-682F-4FEB-8741-D9EAE3076EC6}" type="datetimeFigureOut">
              <a:rPr lang="kk-KZ" smtClean="0"/>
              <a:t>23-қар-18</a:t>
            </a:fld>
            <a:endParaRPr lang="kk-KZ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k-KZ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53AF-43DD-427F-B385-287E7358B0A1}" type="slidenum">
              <a:rPr lang="kk-KZ" smtClean="0"/>
              <a:t>‹#›</a:t>
            </a:fld>
            <a:endParaRPr lang="kk-KZ"/>
          </a:p>
        </p:txBody>
      </p:sp>
    </p:spTree>
    <p:extLst>
      <p:ext uri="{BB962C8B-B14F-4D97-AF65-F5344CB8AC3E}">
        <p14:creationId xmlns:p14="http://schemas.microsoft.com/office/powerpoint/2010/main" val="2729482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kk-KZ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kk-KZ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5EC3-682F-4FEB-8741-D9EAE3076EC6}" type="datetimeFigureOut">
              <a:rPr lang="kk-KZ" smtClean="0"/>
              <a:t>23-қар-18</a:t>
            </a:fld>
            <a:endParaRPr lang="kk-KZ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k-KZ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53AF-43DD-427F-B385-287E7358B0A1}" type="slidenum">
              <a:rPr lang="kk-KZ" smtClean="0"/>
              <a:t>‹#›</a:t>
            </a:fld>
            <a:endParaRPr lang="kk-KZ"/>
          </a:p>
        </p:txBody>
      </p:sp>
    </p:spTree>
    <p:extLst>
      <p:ext uri="{BB962C8B-B14F-4D97-AF65-F5344CB8AC3E}">
        <p14:creationId xmlns:p14="http://schemas.microsoft.com/office/powerpoint/2010/main" val="3371672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kk-KZ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kk-KZ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5EC3-682F-4FEB-8741-D9EAE3076EC6}" type="datetimeFigureOut">
              <a:rPr lang="kk-KZ" smtClean="0"/>
              <a:t>23-қар-18</a:t>
            </a:fld>
            <a:endParaRPr lang="kk-KZ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k-KZ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53AF-43DD-427F-B385-287E7358B0A1}" type="slidenum">
              <a:rPr lang="kk-KZ" smtClean="0"/>
              <a:t>‹#›</a:t>
            </a:fld>
            <a:endParaRPr lang="kk-KZ"/>
          </a:p>
        </p:txBody>
      </p:sp>
    </p:spTree>
    <p:extLst>
      <p:ext uri="{BB962C8B-B14F-4D97-AF65-F5344CB8AC3E}">
        <p14:creationId xmlns:p14="http://schemas.microsoft.com/office/powerpoint/2010/main" val="3610827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kk-KZ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5EC3-682F-4FEB-8741-D9EAE3076EC6}" type="datetimeFigureOut">
              <a:rPr lang="kk-KZ" smtClean="0"/>
              <a:t>23-қар-18</a:t>
            </a:fld>
            <a:endParaRPr lang="kk-KZ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k-KZ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53AF-43DD-427F-B385-287E7358B0A1}" type="slidenum">
              <a:rPr lang="kk-KZ" smtClean="0"/>
              <a:t>‹#›</a:t>
            </a:fld>
            <a:endParaRPr lang="kk-KZ"/>
          </a:p>
        </p:txBody>
      </p:sp>
    </p:spTree>
    <p:extLst>
      <p:ext uri="{BB962C8B-B14F-4D97-AF65-F5344CB8AC3E}">
        <p14:creationId xmlns:p14="http://schemas.microsoft.com/office/powerpoint/2010/main" val="603779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kk-KZ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kk-KZ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kk-KZ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5EC3-682F-4FEB-8741-D9EAE3076EC6}" type="datetimeFigureOut">
              <a:rPr lang="kk-KZ" smtClean="0"/>
              <a:t>23-қар-18</a:t>
            </a:fld>
            <a:endParaRPr lang="kk-KZ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k-KZ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53AF-43DD-427F-B385-287E7358B0A1}" type="slidenum">
              <a:rPr lang="kk-KZ" smtClean="0"/>
              <a:t>‹#›</a:t>
            </a:fld>
            <a:endParaRPr lang="kk-KZ"/>
          </a:p>
        </p:txBody>
      </p:sp>
    </p:spTree>
    <p:extLst>
      <p:ext uri="{BB962C8B-B14F-4D97-AF65-F5344CB8AC3E}">
        <p14:creationId xmlns:p14="http://schemas.microsoft.com/office/powerpoint/2010/main" val="51765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kk-KZ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kk-KZ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kk-KZ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5EC3-682F-4FEB-8741-D9EAE3076EC6}" type="datetimeFigureOut">
              <a:rPr lang="kk-KZ" smtClean="0"/>
              <a:t>23-қар-18</a:t>
            </a:fld>
            <a:endParaRPr lang="kk-KZ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k-KZ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53AF-43DD-427F-B385-287E7358B0A1}" type="slidenum">
              <a:rPr lang="kk-KZ" smtClean="0"/>
              <a:t>‹#›</a:t>
            </a:fld>
            <a:endParaRPr lang="kk-KZ"/>
          </a:p>
        </p:txBody>
      </p:sp>
    </p:spTree>
    <p:extLst>
      <p:ext uri="{BB962C8B-B14F-4D97-AF65-F5344CB8AC3E}">
        <p14:creationId xmlns:p14="http://schemas.microsoft.com/office/powerpoint/2010/main" val="886730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kk-KZ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5EC3-682F-4FEB-8741-D9EAE3076EC6}" type="datetimeFigureOut">
              <a:rPr lang="kk-KZ" smtClean="0"/>
              <a:t>23-қар-18</a:t>
            </a:fld>
            <a:endParaRPr lang="kk-KZ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k-KZ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53AF-43DD-427F-B385-287E7358B0A1}" type="slidenum">
              <a:rPr lang="kk-KZ" smtClean="0"/>
              <a:t>‹#›</a:t>
            </a:fld>
            <a:endParaRPr lang="kk-KZ"/>
          </a:p>
        </p:txBody>
      </p:sp>
    </p:spTree>
    <p:extLst>
      <p:ext uri="{BB962C8B-B14F-4D97-AF65-F5344CB8AC3E}">
        <p14:creationId xmlns:p14="http://schemas.microsoft.com/office/powerpoint/2010/main" val="383761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5EC3-682F-4FEB-8741-D9EAE3076EC6}" type="datetimeFigureOut">
              <a:rPr lang="kk-KZ" smtClean="0"/>
              <a:t>23-қар-18</a:t>
            </a:fld>
            <a:endParaRPr lang="kk-KZ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k-KZ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53AF-43DD-427F-B385-287E7358B0A1}" type="slidenum">
              <a:rPr lang="kk-KZ" smtClean="0"/>
              <a:t>‹#›</a:t>
            </a:fld>
            <a:endParaRPr lang="kk-KZ"/>
          </a:p>
        </p:txBody>
      </p:sp>
    </p:spTree>
    <p:extLst>
      <p:ext uri="{BB962C8B-B14F-4D97-AF65-F5344CB8AC3E}">
        <p14:creationId xmlns:p14="http://schemas.microsoft.com/office/powerpoint/2010/main" val="1863260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kk-KZ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kk-KZ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5EC3-682F-4FEB-8741-D9EAE3076EC6}" type="datetimeFigureOut">
              <a:rPr lang="kk-KZ" smtClean="0"/>
              <a:t>23-қар-18</a:t>
            </a:fld>
            <a:endParaRPr lang="kk-KZ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k-KZ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53AF-43DD-427F-B385-287E7358B0A1}" type="slidenum">
              <a:rPr lang="kk-KZ" smtClean="0"/>
              <a:t>‹#›</a:t>
            </a:fld>
            <a:endParaRPr lang="kk-KZ"/>
          </a:p>
        </p:txBody>
      </p:sp>
    </p:spTree>
    <p:extLst>
      <p:ext uri="{BB962C8B-B14F-4D97-AF65-F5344CB8AC3E}">
        <p14:creationId xmlns:p14="http://schemas.microsoft.com/office/powerpoint/2010/main" val="89844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kk-KZ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k-KZ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5EC3-682F-4FEB-8741-D9EAE3076EC6}" type="datetimeFigureOut">
              <a:rPr lang="kk-KZ" smtClean="0"/>
              <a:t>23-қар-18</a:t>
            </a:fld>
            <a:endParaRPr lang="kk-KZ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k-KZ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53AF-43DD-427F-B385-287E7358B0A1}" type="slidenum">
              <a:rPr lang="kk-KZ" smtClean="0"/>
              <a:t>‹#›</a:t>
            </a:fld>
            <a:endParaRPr lang="kk-KZ"/>
          </a:p>
        </p:txBody>
      </p:sp>
    </p:spTree>
    <p:extLst>
      <p:ext uri="{BB962C8B-B14F-4D97-AF65-F5344CB8AC3E}">
        <p14:creationId xmlns:p14="http://schemas.microsoft.com/office/powerpoint/2010/main" val="3750866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kk-KZ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kk-KZ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85EC3-682F-4FEB-8741-D9EAE3076EC6}" type="datetimeFigureOut">
              <a:rPr lang="kk-KZ" smtClean="0"/>
              <a:t>23-қар-18</a:t>
            </a:fld>
            <a:endParaRPr lang="kk-KZ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k-KZ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E53AF-43DD-427F-B385-287E7358B0A1}" type="slidenum">
              <a:rPr lang="kk-KZ" smtClean="0"/>
              <a:t>‹#›</a:t>
            </a:fld>
            <a:endParaRPr lang="kk-KZ"/>
          </a:p>
        </p:txBody>
      </p:sp>
    </p:spTree>
    <p:extLst>
      <p:ext uri="{BB962C8B-B14F-4D97-AF65-F5344CB8AC3E}">
        <p14:creationId xmlns:p14="http://schemas.microsoft.com/office/powerpoint/2010/main" val="118360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k-K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468076" y="124604"/>
            <a:ext cx="6813084" cy="5607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ДЕПАРТАМЕНТ ОРГАНИЗАЦИОННОЙ И ТЕРРИТОРИАЛЬНОЙ РАБОТЫ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218900" y="784620"/>
            <a:ext cx="3191044" cy="579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СТРУКТУРА ПАРТИИ «</a:t>
            </a:r>
            <a:r>
              <a:rPr lang="kk-KZ" sz="1400" b="1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НҰР ОТАН</a:t>
            </a:r>
            <a:r>
              <a:rPr lang="ru-RU" sz="1400" b="1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endParaRPr lang="kk-KZ" sz="1400" b="1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254000" y="1676400"/>
            <a:ext cx="11247120" cy="0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254000" y="3078480"/>
            <a:ext cx="11247120" cy="0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254000" y="4511040"/>
            <a:ext cx="11247120" cy="0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Прямоугольник 44"/>
          <p:cNvSpPr/>
          <p:nvPr/>
        </p:nvSpPr>
        <p:spPr>
          <a:xfrm rot="5400000">
            <a:off x="10959092" y="2221110"/>
            <a:ext cx="1084055" cy="3126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уровень</a:t>
            </a:r>
            <a:r>
              <a:rPr lang="ru-RU" sz="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РЕСПУБЛИКА</a:t>
            </a:r>
            <a:endParaRPr lang="kk-KZ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Прямоугольник 48"/>
          <p:cNvSpPr/>
          <p:nvPr/>
        </p:nvSpPr>
        <p:spPr>
          <a:xfrm rot="5400000">
            <a:off x="10959092" y="3623190"/>
            <a:ext cx="1084055" cy="3126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уровень - </a:t>
            </a:r>
            <a:r>
              <a:rPr lang="ru-RU" sz="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ОБЛАСТЬ</a:t>
            </a:r>
            <a:endParaRPr lang="kk-KZ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Прямоугольник 49"/>
          <p:cNvSpPr/>
          <p:nvPr/>
        </p:nvSpPr>
        <p:spPr>
          <a:xfrm rot="5400000">
            <a:off x="10942702" y="5055749"/>
            <a:ext cx="1084055" cy="3126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уровень</a:t>
            </a:r>
            <a:r>
              <a:rPr lang="ru-RU" sz="8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РАЙОН (ГОРОД)</a:t>
            </a:r>
            <a:endParaRPr lang="kk-KZ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" name="Прямая со стрелкой 40"/>
          <p:cNvCxnSpPr/>
          <p:nvPr/>
        </p:nvCxnSpPr>
        <p:spPr>
          <a:xfrm>
            <a:off x="5376341" y="4843064"/>
            <a:ext cx="0" cy="386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Прямоугольник 53"/>
          <p:cNvSpPr/>
          <p:nvPr/>
        </p:nvSpPr>
        <p:spPr>
          <a:xfrm>
            <a:off x="964395" y="1789645"/>
            <a:ext cx="2784646" cy="579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ЦЕНТРАЛЬНЫЙ АППАРАТ ПАРТИИ</a:t>
            </a:r>
            <a:endParaRPr lang="kk-KZ" sz="1200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5" name="Прямая со стрелкой 54"/>
          <p:cNvCxnSpPr>
            <a:stCxn id="9" idx="2"/>
            <a:endCxn id="54" idx="0"/>
          </p:cNvCxnSpPr>
          <p:nvPr/>
        </p:nvCxnSpPr>
        <p:spPr>
          <a:xfrm flipH="1">
            <a:off x="2356718" y="1363740"/>
            <a:ext cx="2457704" cy="425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54" idx="2"/>
            <a:endCxn id="43" idx="0"/>
          </p:cNvCxnSpPr>
          <p:nvPr/>
        </p:nvCxnSpPr>
        <p:spPr>
          <a:xfrm flipH="1">
            <a:off x="997307" y="2368765"/>
            <a:ext cx="1359411" cy="867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Прямоугольник 77"/>
          <p:cNvSpPr/>
          <p:nvPr/>
        </p:nvSpPr>
        <p:spPr>
          <a:xfrm>
            <a:off x="4988515" y="4605320"/>
            <a:ext cx="729481" cy="3126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230 ТФП</a:t>
            </a:r>
            <a:endParaRPr lang="kk-KZ" sz="1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9" name="Прямая со стрелкой 78"/>
          <p:cNvCxnSpPr/>
          <p:nvPr/>
        </p:nvCxnSpPr>
        <p:spPr>
          <a:xfrm>
            <a:off x="5368496" y="4214909"/>
            <a:ext cx="0" cy="402336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рямоугольник 37"/>
          <p:cNvSpPr/>
          <p:nvPr/>
        </p:nvSpPr>
        <p:spPr>
          <a:xfrm>
            <a:off x="6051356" y="1787311"/>
            <a:ext cx="2947355" cy="579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РЕГИОНАЛЬНЫЕ ФИЛИАЛЫ ПАРТИИ</a:t>
            </a:r>
            <a:endParaRPr lang="kk-KZ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Прямая со стрелкой 39"/>
          <p:cNvCxnSpPr>
            <a:stCxn id="9" idx="2"/>
            <a:endCxn id="38" idx="0"/>
          </p:cNvCxnSpPr>
          <p:nvPr/>
        </p:nvCxnSpPr>
        <p:spPr>
          <a:xfrm>
            <a:off x="4814422" y="1363740"/>
            <a:ext cx="2710612" cy="423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Прямоугольник 68"/>
          <p:cNvSpPr/>
          <p:nvPr/>
        </p:nvSpPr>
        <p:spPr>
          <a:xfrm>
            <a:off x="4419808" y="3230485"/>
            <a:ext cx="1910561" cy="9678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АКМОЛИНСКИЙ </a:t>
            </a:r>
            <a:r>
              <a:rPr lang="ru-RU" sz="10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ОБЛАСТНОЙ</a:t>
            </a:r>
          </a:p>
          <a:p>
            <a:pPr algn="ctr"/>
            <a:endParaRPr lang="ru-RU" sz="500" dirty="0" smtClean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Статистические данные о членах </a:t>
            </a:r>
            <a:r>
              <a:rPr lang="ru-RU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партии, </a:t>
            </a:r>
            <a:r>
              <a:rPr lang="ru-RU" sz="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территориальных филиалах партии, первичных партийных организациях, депутатах </a:t>
            </a:r>
            <a:r>
              <a:rPr lang="ru-RU" sz="6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маслихатов</a:t>
            </a:r>
            <a:r>
              <a:rPr lang="ru-RU" sz="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6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инфографика</a:t>
            </a:r>
            <a:r>
              <a:rPr lang="ru-RU" sz="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ru-RU" sz="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т.д</a:t>
            </a:r>
            <a:r>
              <a:rPr lang="ru-RU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k-KZ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1" name="Прямая со стрелкой 70"/>
          <p:cNvCxnSpPr/>
          <p:nvPr/>
        </p:nvCxnSpPr>
        <p:spPr>
          <a:xfrm>
            <a:off x="7512989" y="2846624"/>
            <a:ext cx="0" cy="386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Прямоугольник 71"/>
          <p:cNvSpPr/>
          <p:nvPr/>
        </p:nvSpPr>
        <p:spPr>
          <a:xfrm>
            <a:off x="7161739" y="2590592"/>
            <a:ext cx="729481" cy="3126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 РФП</a:t>
            </a:r>
            <a:endParaRPr lang="kk-KZ" sz="1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3" name="Прямая со стрелкой 72"/>
          <p:cNvCxnSpPr/>
          <p:nvPr/>
        </p:nvCxnSpPr>
        <p:spPr>
          <a:xfrm>
            <a:off x="7514288" y="2355629"/>
            <a:ext cx="0" cy="250411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>
            <a:stCxn id="38" idx="2"/>
            <a:endCxn id="69" idx="0"/>
          </p:cNvCxnSpPr>
          <p:nvPr/>
        </p:nvCxnSpPr>
        <p:spPr>
          <a:xfrm flipH="1">
            <a:off x="5375089" y="2366431"/>
            <a:ext cx="2149945" cy="864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38" idx="2"/>
          </p:cNvCxnSpPr>
          <p:nvPr/>
        </p:nvCxnSpPr>
        <p:spPr>
          <a:xfrm>
            <a:off x="7525034" y="2366431"/>
            <a:ext cx="1752747" cy="876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 flipH="1">
            <a:off x="3164344" y="4186188"/>
            <a:ext cx="2207697" cy="1043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endCxn id="58" idx="0"/>
          </p:cNvCxnSpPr>
          <p:nvPr/>
        </p:nvCxnSpPr>
        <p:spPr>
          <a:xfrm>
            <a:off x="5364002" y="4192183"/>
            <a:ext cx="2169071" cy="1068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Прямоугольник 42"/>
          <p:cNvSpPr/>
          <p:nvPr/>
        </p:nvSpPr>
        <p:spPr>
          <a:xfrm>
            <a:off x="434828" y="3236582"/>
            <a:ext cx="1124957" cy="579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Структурное подразделение</a:t>
            </a:r>
            <a:endParaRPr lang="kk-KZ" sz="1000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" name="Прямая со стрелкой 46"/>
          <p:cNvCxnSpPr>
            <a:stCxn id="54" idx="2"/>
          </p:cNvCxnSpPr>
          <p:nvPr/>
        </p:nvCxnSpPr>
        <p:spPr>
          <a:xfrm>
            <a:off x="2356718" y="2368765"/>
            <a:ext cx="1199414" cy="870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flipH="1">
            <a:off x="2346629" y="2368765"/>
            <a:ext cx="10089" cy="873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Прямоугольник 41"/>
          <p:cNvSpPr/>
          <p:nvPr/>
        </p:nvSpPr>
        <p:spPr>
          <a:xfrm>
            <a:off x="6574744" y="3218293"/>
            <a:ext cx="1910561" cy="9678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АКТЮБИНСКИЙ ОБЛАСТНОЙ</a:t>
            </a:r>
          </a:p>
          <a:p>
            <a:pPr algn="ctr"/>
            <a:endParaRPr lang="ru-RU" sz="6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Статистические </a:t>
            </a:r>
            <a:r>
              <a:rPr lang="ru-RU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данные о членах партии, территориальных филиалах партии, первичных партийных организациях, депутатах </a:t>
            </a:r>
            <a:r>
              <a:rPr lang="ru-RU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маслихатов</a:t>
            </a:r>
            <a:r>
              <a:rPr lang="ru-RU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инфографика</a:t>
            </a:r>
            <a:r>
              <a:rPr lang="ru-RU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т.д</a:t>
            </a:r>
            <a:r>
              <a:rPr lang="ru-RU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1000" dirty="0" smtClean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ru-RU" sz="500" dirty="0" smtClean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8619952" y="3224389"/>
            <a:ext cx="1910561" cy="9678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kk-KZ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2267920" y="5248261"/>
            <a:ext cx="1910561" cy="765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КОКШЕКТАУСКИЙ ГОРОДСКОЙ</a:t>
            </a:r>
          </a:p>
          <a:p>
            <a:pPr algn="ctr"/>
            <a:endParaRPr lang="ru-RU" sz="500" dirty="0" smtClean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Статистические данные о членах </a:t>
            </a:r>
            <a:r>
              <a:rPr lang="ru-RU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партии, </a:t>
            </a:r>
            <a:r>
              <a:rPr lang="ru-RU" sz="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первичных партийных организациях, депутатах </a:t>
            </a:r>
            <a:r>
              <a:rPr lang="ru-RU" sz="6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маслихатов</a:t>
            </a:r>
            <a:r>
              <a:rPr lang="ru-RU" sz="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6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инфографика</a:t>
            </a:r>
            <a:r>
              <a:rPr lang="ru-RU" sz="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ru-RU" sz="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т.д</a:t>
            </a:r>
            <a:r>
              <a:rPr lang="ru-RU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k-KZ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Прямоугольник 52"/>
          <p:cNvSpPr/>
          <p:nvPr/>
        </p:nvSpPr>
        <p:spPr>
          <a:xfrm>
            <a:off x="4413712" y="5254357"/>
            <a:ext cx="1910561" cy="765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АККОЛЬСКИЙ РАЙОННЫЙ</a:t>
            </a:r>
          </a:p>
          <a:p>
            <a:pPr algn="ctr"/>
            <a:endParaRPr lang="ru-RU" sz="500" dirty="0" smtClean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Статистические данные о членах </a:t>
            </a:r>
            <a:r>
              <a:rPr lang="ru-RU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партии, </a:t>
            </a:r>
            <a:r>
              <a:rPr lang="ru-RU" sz="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первичных партийных организациях, депутатах </a:t>
            </a:r>
            <a:r>
              <a:rPr lang="ru-RU" sz="6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маслихатов</a:t>
            </a:r>
            <a:r>
              <a:rPr lang="ru-RU" sz="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6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инфографика</a:t>
            </a:r>
            <a:r>
              <a:rPr lang="ru-RU" sz="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ru-RU" sz="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т.д</a:t>
            </a:r>
            <a:r>
              <a:rPr lang="ru-RU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k-KZ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Прямоугольник 57"/>
          <p:cNvSpPr/>
          <p:nvPr/>
        </p:nvSpPr>
        <p:spPr>
          <a:xfrm>
            <a:off x="6577792" y="5260453"/>
            <a:ext cx="1910561" cy="765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k-KZ" sz="600" b="1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endParaRPr lang="kk-KZ" sz="600" b="1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Прямоугольник 59"/>
          <p:cNvSpPr/>
          <p:nvPr/>
        </p:nvSpPr>
        <p:spPr>
          <a:xfrm>
            <a:off x="1730228" y="3224390"/>
            <a:ext cx="1124957" cy="579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Структурное подразделение</a:t>
            </a:r>
            <a:endParaRPr lang="kk-KZ" sz="1000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Прямоугольник 60"/>
          <p:cNvSpPr/>
          <p:nvPr/>
        </p:nvSpPr>
        <p:spPr>
          <a:xfrm>
            <a:off x="3043916" y="3230486"/>
            <a:ext cx="1124957" cy="579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kk-KZ" sz="1000" b="1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5568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127</Words>
  <Application>Microsoft Office PowerPoint</Application>
  <PresentationFormat>Широкоэкранный</PresentationFormat>
  <Paragraphs>26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Галиев Болат Сагидуллаевич</dc:creator>
  <cp:lastModifiedBy>Машенова Жанар Санатовна</cp:lastModifiedBy>
  <cp:revision>23</cp:revision>
  <cp:lastPrinted>2018-11-23T12:09:13Z</cp:lastPrinted>
  <dcterms:created xsi:type="dcterms:W3CDTF">2018-10-25T04:14:37Z</dcterms:created>
  <dcterms:modified xsi:type="dcterms:W3CDTF">2018-11-23T12:10:28Z</dcterms:modified>
</cp:coreProperties>
</file>