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97" r:id="rId2"/>
    <p:sldId id="286" r:id="rId3"/>
    <p:sldId id="300" r:id="rId4"/>
  </p:sldIdLst>
  <p:sldSz cx="9144000" cy="5143500" type="screen16x9"/>
  <p:notesSz cx="6858000" cy="9144000"/>
  <p:embeddedFontLst>
    <p:embeddedFont>
      <p:font typeface="Karla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02C"/>
    <a:srgbClr val="27C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3EF82-E729-4880-93A7-17331DBF36C7}">
  <a:tblStyle styleId="{F2B3EF82-E729-4880-93A7-17331DBF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06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0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0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8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3">
            <a:lum/>
          </a:blip>
          <a:srcRect/>
          <a:stretch>
            <a:fillRect t="-13000" r="-7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492370" y="3985403"/>
            <a:ext cx="4123427" cy="664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b="1" dirty="0" err="1" smtClean="0">
                <a:solidFill>
                  <a:schemeClr val="bg2">
                    <a:lumMod val="75000"/>
                  </a:schemeClr>
                </a:solidFill>
              </a:rPr>
              <a:t>Оқыту</a:t>
            </a:r>
            <a:r>
              <a:rPr lang="ru-RU" sz="1200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ru-RU" sz="12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жұмыс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бағдарламасына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оқу-әдістемелік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кешеніне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сәйкес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жүзеге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асырылады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65823" y="843132"/>
            <a:ext cx="4454107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b="1" dirty="0" err="1"/>
              <a:t>Партияның</a:t>
            </a:r>
            <a:r>
              <a:rPr lang="ru-RU" b="1" dirty="0"/>
              <a:t> </a:t>
            </a:r>
            <a:r>
              <a:rPr lang="ru-RU" b="1" dirty="0" err="1"/>
              <a:t>жаңа</a:t>
            </a:r>
            <a:r>
              <a:rPr lang="ru-RU" b="1" dirty="0"/>
              <a:t> </a:t>
            </a:r>
            <a:r>
              <a:rPr lang="ru-RU" b="1" dirty="0" err="1"/>
              <a:t>мүшелерін</a:t>
            </a:r>
            <a:r>
              <a:rPr lang="ru-RU" b="1" dirty="0"/>
              <a:t> </a:t>
            </a:r>
            <a:r>
              <a:rPr lang="ru-RU" b="1" dirty="0" err="1"/>
              <a:t>оқыту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60073" y="2467156"/>
            <a:ext cx="5407327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b="1" dirty="0" err="1"/>
              <a:t>Партияның</a:t>
            </a:r>
            <a:r>
              <a:rPr lang="ru-RU" b="1" dirty="0"/>
              <a:t> </a:t>
            </a:r>
            <a:r>
              <a:rPr lang="ru-RU" b="1" dirty="0" err="1"/>
              <a:t>жаңадан</a:t>
            </a:r>
            <a:r>
              <a:rPr lang="ru-RU" b="1" dirty="0"/>
              <a:t> </a:t>
            </a:r>
            <a:r>
              <a:rPr lang="ru-RU" b="1" dirty="0" err="1"/>
              <a:t>қабылданған</a:t>
            </a:r>
            <a:r>
              <a:rPr lang="ru-RU" b="1" dirty="0"/>
              <a:t> </a:t>
            </a:r>
            <a:r>
              <a:rPr lang="ru-RU" b="1" dirty="0" err="1"/>
              <a:t>қызметкерлерін</a:t>
            </a:r>
            <a:r>
              <a:rPr lang="ru-RU" b="1" dirty="0"/>
              <a:t> </a:t>
            </a:r>
            <a:r>
              <a:rPr lang="ru-RU" b="1" dirty="0" err="1"/>
              <a:t>оқыту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48573" y="1240466"/>
            <a:ext cx="5788325" cy="646331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 err="1" smtClean="0"/>
              <a:t>Тыңдаушыларға</a:t>
            </a:r>
            <a:r>
              <a:rPr lang="ru-RU" sz="1200" dirty="0" err="1"/>
              <a:t>-</a:t>
            </a:r>
            <a:r>
              <a:rPr lang="ru-RU" sz="1200" dirty="0" err="1" smtClean="0"/>
              <a:t>партияның</a:t>
            </a:r>
            <a:r>
              <a:rPr lang="ru-RU" sz="1200" dirty="0" smtClean="0"/>
              <a:t> </a:t>
            </a:r>
            <a:r>
              <a:rPr lang="ru-RU" sz="1200" dirty="0" err="1"/>
              <a:t>жаңа</a:t>
            </a:r>
            <a:r>
              <a:rPr lang="ru-RU" sz="1200" dirty="0"/>
              <a:t> </a:t>
            </a:r>
            <a:r>
              <a:rPr lang="ru-RU" sz="1200" dirty="0" err="1"/>
              <a:t>мүшелеріне</a:t>
            </a:r>
            <a:r>
              <a:rPr lang="ru-RU" sz="1200" dirty="0"/>
              <a:t> </a:t>
            </a:r>
            <a:r>
              <a:rPr lang="ru-RU" sz="1200" dirty="0" err="1"/>
              <a:t>Академияның</a:t>
            </a:r>
            <a:r>
              <a:rPr lang="ru-RU" sz="1200" dirty="0"/>
              <a:t> </a:t>
            </a:r>
            <a:r>
              <a:rPr lang="ru-RU" sz="1200" dirty="0" err="1"/>
              <a:t>ұсынылатын</a:t>
            </a:r>
            <a:r>
              <a:rPr lang="ru-RU" sz="1200" dirty="0"/>
              <a:t> </a:t>
            </a:r>
            <a:r>
              <a:rPr lang="ru-RU" sz="1200" dirty="0" err="1" smtClean="0"/>
              <a:t>әдебиеттері</a:t>
            </a:r>
            <a:r>
              <a:rPr lang="ru-RU" sz="1200" dirty="0" smtClean="0"/>
              <a:t> </a:t>
            </a:r>
            <a:r>
              <a:rPr lang="ru-RU" sz="1200" dirty="0"/>
              <a:t>мен </a:t>
            </a:r>
            <a:r>
              <a:rPr lang="ru-RU" sz="1200" dirty="0" err="1"/>
              <a:t>вебинарларының</a:t>
            </a:r>
            <a:r>
              <a:rPr lang="ru-RU" sz="1200" dirty="0"/>
              <a:t> </a:t>
            </a:r>
            <a:r>
              <a:rPr lang="ru-RU" sz="1200" dirty="0" err="1"/>
              <a:t>тізімін</a:t>
            </a:r>
            <a:r>
              <a:rPr lang="ru-RU" sz="1200" dirty="0"/>
              <a:t> </a:t>
            </a:r>
            <a:r>
              <a:rPr lang="ru-RU" sz="1200" dirty="0" err="1"/>
              <a:t>ұсынатын</a:t>
            </a:r>
            <a:r>
              <a:rPr lang="ru-RU" sz="1200" dirty="0"/>
              <a:t> БПҰ </a:t>
            </a:r>
            <a:r>
              <a:rPr lang="ru-RU" sz="1200" dirty="0" err="1"/>
              <a:t>базасында</a:t>
            </a:r>
            <a:r>
              <a:rPr lang="ru-RU" sz="1200" dirty="0"/>
              <a:t> </a:t>
            </a:r>
            <a:r>
              <a:rPr lang="ru-RU" sz="1200" dirty="0" err="1"/>
              <a:t>өткізіледі</a:t>
            </a:r>
            <a:r>
              <a:rPr lang="ru-RU" sz="1200" dirty="0"/>
              <a:t>. </a:t>
            </a:r>
            <a:r>
              <a:rPr lang="ru-RU" sz="1200" dirty="0" err="1"/>
              <a:t>Тыңдаушылар</a:t>
            </a:r>
            <a:r>
              <a:rPr lang="ru-RU" sz="1200" dirty="0"/>
              <a:t> материалды</a:t>
            </a:r>
            <a:r>
              <a:rPr lang="ru-RU" sz="1200" dirty="0" smtClean="0"/>
              <a:t>3 </a:t>
            </a:r>
            <a:r>
              <a:rPr lang="ru-RU" sz="1200" dirty="0"/>
              <a:t>ай </a:t>
            </a:r>
            <a:r>
              <a:rPr lang="ru-RU" sz="1200" dirty="0" err="1"/>
              <a:t>ішінде</a:t>
            </a:r>
            <a:r>
              <a:rPr lang="ru-RU" sz="1200" dirty="0"/>
              <a:t> </a:t>
            </a:r>
            <a:r>
              <a:rPr lang="ru-RU" sz="1200" dirty="0" err="1"/>
              <a:t>өз</a:t>
            </a:r>
            <a:r>
              <a:rPr lang="ru-RU" sz="1200" dirty="0"/>
              <a:t> </a:t>
            </a:r>
            <a:r>
              <a:rPr lang="ru-RU" sz="1200" dirty="0" err="1"/>
              <a:t>бетінше</a:t>
            </a:r>
            <a:r>
              <a:rPr lang="ru-RU" sz="1200" dirty="0"/>
              <a:t> онлайн-</a:t>
            </a:r>
            <a:r>
              <a:rPr lang="ru-RU" sz="1200" dirty="0" err="1"/>
              <a:t>режимде</a:t>
            </a:r>
            <a:r>
              <a:rPr lang="ru-RU" sz="1200" dirty="0"/>
              <a:t> </a:t>
            </a:r>
            <a:r>
              <a:rPr lang="ru-RU" sz="1200" dirty="0" err="1" smtClean="0"/>
              <a:t>оқиды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45699" y="2859355"/>
            <a:ext cx="5808452" cy="646331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/>
              <a:t>Академия </a:t>
            </a:r>
            <a:r>
              <a:rPr lang="ru-RU" sz="1200" dirty="0" err="1"/>
              <a:t>арнайы</a:t>
            </a:r>
            <a:r>
              <a:rPr lang="ru-RU" sz="1200" dirty="0"/>
              <a:t> </a:t>
            </a:r>
            <a:r>
              <a:rPr lang="ru-RU" sz="1200" dirty="0" err="1"/>
              <a:t>оқу</a:t>
            </a:r>
            <a:r>
              <a:rPr lang="ru-RU" sz="1200" dirty="0"/>
              <a:t> </a:t>
            </a:r>
            <a:r>
              <a:rPr lang="ru-RU" sz="1200" dirty="0" err="1"/>
              <a:t>бағдарламасы</a:t>
            </a:r>
            <a:r>
              <a:rPr lang="ru-RU" sz="1200" dirty="0"/>
              <a:t> </a:t>
            </a:r>
            <a:r>
              <a:rPr lang="ru-RU" sz="1200" dirty="0" err="1"/>
              <a:t>бойынша</a:t>
            </a:r>
            <a:r>
              <a:rPr lang="ru-RU" sz="1200" dirty="0"/>
              <a:t> </a:t>
            </a:r>
            <a:r>
              <a:rPr lang="ru-RU" sz="1200" dirty="0" err="1"/>
              <a:t>бейімдеу</a:t>
            </a:r>
            <a:r>
              <a:rPr lang="ru-RU" sz="1200" dirty="0"/>
              <a:t> </a:t>
            </a:r>
            <a:r>
              <a:rPr lang="ru-RU" sz="1200" dirty="0" err="1"/>
              <a:t>кезеңінде</a:t>
            </a:r>
            <a:r>
              <a:rPr lang="ru-RU" sz="1200" dirty="0"/>
              <a:t> ҚДП </a:t>
            </a:r>
            <a:r>
              <a:rPr lang="ru-RU" sz="1200" dirty="0" err="1"/>
              <a:t>тыңдаушыларының</a:t>
            </a:r>
            <a:r>
              <a:rPr lang="ru-RU" sz="1200" dirty="0"/>
              <a:t> </a:t>
            </a:r>
            <a:r>
              <a:rPr lang="ru-RU" sz="1200" dirty="0" err="1"/>
              <a:t>тізімін</a:t>
            </a:r>
            <a:r>
              <a:rPr lang="ru-RU" sz="1200" dirty="0"/>
              <a:t> </a:t>
            </a:r>
            <a:r>
              <a:rPr lang="ru-RU" sz="1200" dirty="0" err="1"/>
              <a:t>ұсыну</a:t>
            </a:r>
            <a:r>
              <a:rPr lang="ru-RU" sz="1200" dirty="0"/>
              <a:t> </a:t>
            </a:r>
            <a:r>
              <a:rPr lang="ru-RU" sz="1200" dirty="0" err="1"/>
              <a:t>бойынша</a:t>
            </a:r>
            <a:r>
              <a:rPr lang="ru-RU" sz="1200" dirty="0"/>
              <a:t> </a:t>
            </a:r>
            <a:r>
              <a:rPr lang="ru-RU" sz="1200" dirty="0" err="1"/>
              <a:t>жүргізеді</a:t>
            </a:r>
            <a:r>
              <a:rPr lang="ru-RU" sz="1200" dirty="0"/>
              <a:t>. </a:t>
            </a:r>
            <a:r>
              <a:rPr lang="ru-RU" sz="1200" dirty="0" err="1"/>
              <a:t>Тыңдаушылар</a:t>
            </a:r>
            <a:r>
              <a:rPr lang="ru-RU" sz="1200" dirty="0"/>
              <a:t> </a:t>
            </a:r>
            <a:r>
              <a:rPr lang="ru-RU" sz="1200" dirty="0" err="1"/>
              <a:t>бағдарламаны</a:t>
            </a:r>
            <a:r>
              <a:rPr lang="ru-RU" sz="1200" dirty="0"/>
              <a:t> </a:t>
            </a:r>
            <a:r>
              <a:rPr lang="ru-RU" sz="1200" dirty="0" smtClean="0"/>
              <a:t>онлайн-</a:t>
            </a:r>
            <a:r>
              <a:rPr lang="ru-RU" sz="1200" dirty="0" err="1" smtClean="0"/>
              <a:t>режимде</a:t>
            </a:r>
            <a:r>
              <a:rPr lang="ru-RU" sz="1200" dirty="0" smtClean="0"/>
              <a:t> </a:t>
            </a:r>
            <a:r>
              <a:rPr lang="ru-RU" sz="1200" dirty="0"/>
              <a:t>3 ай </a:t>
            </a:r>
            <a:r>
              <a:rPr lang="ru-RU" sz="1200" dirty="0" err="1"/>
              <a:t>ішінде</a:t>
            </a:r>
            <a:r>
              <a:rPr lang="ru-RU" sz="1200" dirty="0"/>
              <a:t> </a:t>
            </a:r>
            <a:r>
              <a:rPr lang="ru-RU" sz="1200" dirty="0" err="1" smtClean="0"/>
              <a:t>зерттейді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Левая круглая скобка 43"/>
          <p:cNvSpPr/>
          <p:nvPr/>
        </p:nvSpPr>
        <p:spPr>
          <a:xfrm>
            <a:off x="345056" y="966159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Левая круглая скобка 44"/>
          <p:cNvSpPr/>
          <p:nvPr/>
        </p:nvSpPr>
        <p:spPr>
          <a:xfrm>
            <a:off x="333555" y="2593676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267418" y="2786333"/>
            <a:ext cx="7200181" cy="44857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err="1"/>
              <a:t>Партияның</a:t>
            </a:r>
            <a:r>
              <a:rPr lang="ru-RU" sz="1200" b="1" dirty="0"/>
              <a:t> </a:t>
            </a:r>
            <a:r>
              <a:rPr lang="ru-RU" sz="1200" b="1" dirty="0" err="1"/>
              <a:t>штаттық</a:t>
            </a:r>
            <a:r>
              <a:rPr lang="ru-RU" sz="1200" b="1" dirty="0"/>
              <a:t> </a:t>
            </a:r>
            <a:r>
              <a:rPr lang="ru-RU" sz="1200" b="1" dirty="0" err="1"/>
              <a:t>қызметкерлері</a:t>
            </a:r>
            <a:r>
              <a:rPr lang="ru-RU" sz="1200" b="1" dirty="0"/>
              <a:t> </a:t>
            </a:r>
            <a:r>
              <a:rPr lang="ru-RU" sz="1200" b="1" dirty="0" err="1"/>
              <a:t>үш</a:t>
            </a:r>
            <a:r>
              <a:rPr lang="ru-RU" sz="1200" b="1" dirty="0"/>
              <a:t> </a:t>
            </a:r>
            <a:r>
              <a:rPr lang="ru-RU" sz="1200" b="1" dirty="0" err="1"/>
              <a:t>жылда</a:t>
            </a:r>
            <a:r>
              <a:rPr lang="ru-RU" sz="1200" b="1" dirty="0"/>
              <a:t> </a:t>
            </a:r>
            <a:r>
              <a:rPr lang="ru-RU" sz="1200" b="1" dirty="0" err="1"/>
              <a:t>бір</a:t>
            </a:r>
            <a:r>
              <a:rPr lang="ru-RU" sz="1200" b="1" dirty="0"/>
              <a:t> </a:t>
            </a:r>
            <a:r>
              <a:rPr lang="ru-RU" sz="1200" b="1" dirty="0" err="1"/>
              <a:t>рет</a:t>
            </a:r>
            <a:r>
              <a:rPr lang="ru-RU" sz="1200" b="1" dirty="0"/>
              <a:t> БАБ </a:t>
            </a:r>
            <a:r>
              <a:rPr lang="ru-RU" sz="1200" b="1" dirty="0" err="1"/>
              <a:t>бойынша</a:t>
            </a:r>
            <a:endParaRPr lang="ru-RU" sz="1200" b="1" dirty="0">
              <a:solidFill>
                <a:schemeClr val="bg1"/>
              </a:solidFill>
            </a:endParaRPr>
          </a:p>
          <a:p>
            <a:pPr lvl="0" algn="ctr"/>
            <a:r>
              <a:rPr lang="ru-RU" sz="1200" b="1" dirty="0" err="1" smtClean="0"/>
              <a:t>оқытудан</a:t>
            </a:r>
            <a:r>
              <a:rPr lang="ru-RU" sz="1200" b="1" dirty="0" smtClean="0"/>
              <a:t> </a:t>
            </a:r>
            <a:r>
              <a:rPr lang="ru-RU" sz="1200" b="1" dirty="0" err="1"/>
              <a:t>өтуі</a:t>
            </a:r>
            <a:r>
              <a:rPr lang="ru-RU" sz="1200" b="1" dirty="0"/>
              <a:t> </a:t>
            </a:r>
            <a:r>
              <a:rPr lang="ru-RU" sz="1200" b="1" dirty="0" err="1" smtClean="0"/>
              <a:t>тиіс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627517" y="1426235"/>
            <a:ext cx="3703607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/>
              <a:t> </a:t>
            </a:r>
            <a:r>
              <a:rPr lang="ru-RU" i="1" dirty="0" err="1"/>
              <a:t>Орталық</a:t>
            </a:r>
            <a:r>
              <a:rPr lang="ru-RU" i="1" dirty="0"/>
              <a:t> </a:t>
            </a:r>
            <a:r>
              <a:rPr lang="ru-RU" dirty="0" smtClean="0"/>
              <a:t>Академия </a:t>
            </a:r>
            <a:r>
              <a:rPr lang="ru-RU" dirty="0" err="1" smtClean="0"/>
              <a:t>базасында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(Астана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952445" y="1837427"/>
            <a:ext cx="3715110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Аймақтық</a:t>
            </a:r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ПАймФ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базасында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42869" y="2257246"/>
            <a:ext cx="4672640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Аумақтық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ПАймФ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ПАумФ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базасында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88114" y="138269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8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309525" y="1819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6816" y="22395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6045" y="3371406"/>
            <a:ext cx="662508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err="1"/>
              <a:t>Арнайы</a:t>
            </a:r>
            <a:r>
              <a:rPr lang="ru-RU" sz="1200" dirty="0"/>
              <a:t> </a:t>
            </a:r>
            <a:r>
              <a:rPr lang="ru-RU" sz="1200" dirty="0" err="1"/>
              <a:t>әзірленген</a:t>
            </a:r>
            <a:r>
              <a:rPr lang="ru-RU" sz="1200" dirty="0"/>
              <a:t> </a:t>
            </a:r>
            <a:r>
              <a:rPr lang="ru-RU" sz="1200" dirty="0" err="1"/>
              <a:t>бағдарлама</a:t>
            </a:r>
            <a:r>
              <a:rPr lang="ru-RU" sz="1200" dirty="0"/>
              <a:t> </a:t>
            </a:r>
            <a:r>
              <a:rPr lang="ru-RU" sz="1200" dirty="0" err="1"/>
              <a:t>бойынша</a:t>
            </a:r>
            <a:r>
              <a:rPr lang="ru-RU" sz="1200" dirty="0"/>
              <a:t> партия </a:t>
            </a:r>
            <a:r>
              <a:rPr lang="ru-RU" sz="1200" dirty="0" err="1"/>
              <a:t>медиаторлары</a:t>
            </a:r>
            <a:r>
              <a:rPr lang="ru-RU" sz="1200" dirty="0"/>
              <a:t> (БПҰ </a:t>
            </a:r>
            <a:r>
              <a:rPr lang="ru-RU" sz="1200" dirty="0" err="1"/>
              <a:t>мүшелері</a:t>
            </a:r>
            <a:r>
              <a:rPr lang="ru-RU" sz="1200" dirty="0"/>
              <a:t> </a:t>
            </a:r>
            <a:r>
              <a:rPr lang="ru-RU" sz="1200" dirty="0" err="1"/>
              <a:t>және</a:t>
            </a:r>
            <a:r>
              <a:rPr lang="ru-RU" sz="1200" dirty="0"/>
              <a:t> </a:t>
            </a:r>
            <a:r>
              <a:rPr lang="ru-RU" sz="1200" dirty="0" err="1"/>
              <a:t>қоғамдық</a:t>
            </a:r>
            <a:r>
              <a:rPr lang="ru-RU" sz="1200" dirty="0"/>
              <a:t> </a:t>
            </a:r>
            <a:r>
              <a:rPr lang="ru-RU" sz="1200" dirty="0" err="1"/>
              <a:t>қабылдау</a:t>
            </a:r>
            <a:r>
              <a:rPr lang="ru-RU" sz="1200" dirty="0"/>
              <a:t> </a:t>
            </a:r>
            <a:r>
              <a:rPr lang="ru-RU" sz="1200" dirty="0" err="1"/>
              <a:t>орындарының</a:t>
            </a:r>
            <a:r>
              <a:rPr lang="ru-RU" sz="1200" dirty="0"/>
              <a:t> </a:t>
            </a:r>
            <a:r>
              <a:rPr lang="ru-RU" sz="1200" dirty="0" err="1"/>
              <a:t>қызметкерлері</a:t>
            </a:r>
            <a:r>
              <a:rPr lang="ru-RU" sz="1200" dirty="0"/>
              <a:t>) </a:t>
            </a:r>
            <a:r>
              <a:rPr lang="ru-RU" sz="1200" dirty="0" err="1"/>
              <a:t>оқытудан</a:t>
            </a:r>
            <a:r>
              <a:rPr lang="ru-RU" sz="1200" dirty="0"/>
              <a:t> </a:t>
            </a:r>
            <a:r>
              <a:rPr lang="ru-RU" sz="1200" dirty="0" err="1"/>
              <a:t>өтеді</a:t>
            </a:r>
            <a:r>
              <a:rPr lang="ru-RU" sz="1200" dirty="0"/>
              <a:t>.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621766" y="4011284"/>
            <a:ext cx="4123427" cy="86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b="1" dirty="0" err="1">
                <a:solidFill>
                  <a:schemeClr val="bg2">
                    <a:lumMod val="75000"/>
                  </a:schemeClr>
                </a:solidFill>
              </a:rPr>
              <a:t>Оқыту</a:t>
            </a:r>
            <a:r>
              <a:rPr lang="ru-RU" sz="12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жұмыс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бағдарламасына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kk-KZ" sz="1200" dirty="0" smtClean="0">
                <a:solidFill>
                  <a:schemeClr val="bg2">
                    <a:lumMod val="75000"/>
                  </a:schemeClr>
                </a:solidFill>
              </a:rPr>
              <a:t>оқытудың жоспар-кестесіне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оқу-әдістемелік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кешеніне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сәйкес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жүзеге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75000"/>
                  </a:schemeClr>
                </a:solidFill>
              </a:rPr>
              <a:t>асырылады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0422" y="806485"/>
            <a:ext cx="662508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err="1"/>
              <a:t>Біліктілікті</a:t>
            </a:r>
            <a:r>
              <a:rPr lang="ru-RU" b="1" dirty="0"/>
              <a:t> </a:t>
            </a:r>
            <a:r>
              <a:rPr lang="ru-RU" b="1" dirty="0" err="1"/>
              <a:t>арттыру</a:t>
            </a:r>
            <a:r>
              <a:rPr lang="ru-RU" b="1" dirty="0"/>
              <a:t> </a:t>
            </a:r>
            <a:r>
              <a:rPr lang="ru-RU" b="1" dirty="0" err="1" smtClean="0"/>
              <a:t>бағдарламалары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(БАҒ)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3510951" y="1112807"/>
            <a:ext cx="172528" cy="22428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42180" y="1466491"/>
            <a:ext cx="667109" cy="2424023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0" algn="ctr"/>
            <a:r>
              <a:rPr lang="ru-RU" sz="1200" dirty="0"/>
              <a:t>КАСКАДТЫҚ </a:t>
            </a:r>
            <a:r>
              <a:rPr lang="ru-RU" sz="1200" dirty="0" smtClean="0"/>
              <a:t>ӘДІС </a:t>
            </a:r>
            <a:endParaRPr lang="ru-RU" sz="12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1782791" y="1512501"/>
            <a:ext cx="3763993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/>
              <a:t> </a:t>
            </a:r>
            <a:r>
              <a:rPr lang="ru-RU" i="1" dirty="0" err="1"/>
              <a:t>Орталық</a:t>
            </a:r>
            <a:r>
              <a:rPr lang="ru-RU" i="1" dirty="0"/>
              <a:t> </a:t>
            </a:r>
            <a:r>
              <a:rPr lang="ru-RU" dirty="0"/>
              <a:t>Академия </a:t>
            </a:r>
            <a:r>
              <a:rPr lang="ru-RU" dirty="0" err="1"/>
              <a:t>базасында</a:t>
            </a:r>
            <a:r>
              <a:rPr lang="ru-RU" dirty="0"/>
              <a:t>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Астана)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288873" y="2372267"/>
            <a:ext cx="3749615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Аймақтық</a:t>
            </a:r>
            <a:r>
              <a:rPr lang="ru-RU" i="1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ПАймФ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базасында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60453" y="3257913"/>
            <a:ext cx="4554747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Аумақтық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ПАймФ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ПАумФ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базасында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43388" y="14689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8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723591" y="23546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55554" y="322299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785668" y="1887448"/>
            <a:ext cx="3769742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ПАймФ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басшылары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, СМА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дәріскерлер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құрамы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1231180" y="2029606"/>
            <a:ext cx="581073" cy="3692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288873" y="2822877"/>
            <a:ext cx="3769742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ПАумФ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қызметкерлері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2" name="Соединительная линия уступом 34"/>
          <p:cNvCxnSpPr/>
          <p:nvPr/>
        </p:nvCxnSpPr>
        <p:spPr>
          <a:xfrm rot="16200000" flipH="1">
            <a:off x="1763142" y="2915253"/>
            <a:ext cx="581073" cy="3692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763328" y="3641485"/>
            <a:ext cx="3861758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/>
              <a:t>БПҰ </a:t>
            </a:r>
            <a:r>
              <a:rPr lang="ru-RU" sz="1200" dirty="0" err="1"/>
              <a:t>басшылары</a:t>
            </a:r>
            <a:r>
              <a:rPr lang="ru-RU" sz="1200" dirty="0"/>
              <a:t> мен </a:t>
            </a:r>
            <a:r>
              <a:rPr lang="ru-RU" sz="1200" dirty="0" err="1"/>
              <a:t>мүшелері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Левая круглая скобка 43"/>
          <p:cNvSpPr/>
          <p:nvPr/>
        </p:nvSpPr>
        <p:spPr>
          <a:xfrm>
            <a:off x="1682150" y="1613141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Левая круглая скобка 44"/>
          <p:cNvSpPr/>
          <p:nvPr/>
        </p:nvSpPr>
        <p:spPr>
          <a:xfrm>
            <a:off x="2162354" y="2498787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Левая круглая скобка 45"/>
          <p:cNvSpPr/>
          <p:nvPr/>
        </p:nvSpPr>
        <p:spPr>
          <a:xfrm>
            <a:off x="2654059" y="3378681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162</Words>
  <Application>Microsoft Office PowerPoint</Application>
  <PresentationFormat>Экран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Wingdings</vt:lpstr>
      <vt:lpstr>Arial</vt:lpstr>
      <vt:lpstr>Times New Roman</vt:lpstr>
      <vt:lpstr>Karla</vt:lpstr>
      <vt:lpstr>Montserrat</vt:lpstr>
      <vt:lpstr>Arviragus template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многоуровневой системы партийного образования</dc:title>
  <dc:creator>Тулегенов Асулан Сабыржанович</dc:creator>
  <cp:lastModifiedBy>Айдар</cp:lastModifiedBy>
  <cp:revision>227</cp:revision>
  <dcterms:modified xsi:type="dcterms:W3CDTF">2018-12-23T12:03:57Z</dcterms:modified>
</cp:coreProperties>
</file>