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87" r:id="rId2"/>
    <p:sldId id="301" r:id="rId3"/>
  </p:sldIdLst>
  <p:sldSz cx="9144000" cy="5143500" type="screen16x9"/>
  <p:notesSz cx="6858000" cy="9144000"/>
  <p:embeddedFontLst>
    <p:embeddedFont>
      <p:font typeface="Karla" charset="0"/>
      <p:regular r:id="rId5"/>
      <p:bold r:id="rId6"/>
      <p:italic r:id="rId7"/>
      <p:boldItalic r:id="rId8"/>
    </p:embeddedFont>
    <p:embeddedFont>
      <p:font typeface="Montserrat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FE02C"/>
    <a:srgbClr val="27CD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3EF82-E729-4880-93A7-17331DBF36C7}">
  <a:tblStyle styleId="{F2B3EF82-E729-4880-93A7-17331DBF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90" y="-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1606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780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78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3">
            <a:lum/>
          </a:blip>
          <a:srcRect/>
          <a:stretch>
            <a:fillRect t="-13000" r="-7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247291" y="1262334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bg1"/>
                </a:solidFill>
                <a:ea typeface="Karla" panose="020B0604020202020204" charset="0"/>
              </a:rPr>
              <a:t>ПОЛИТИЧЕСКОЕ ЛИДЕРСТВО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58793" y="2094696"/>
            <a:ext cx="662508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k-KZ" sz="1200" b="1" dirty="0" smtClean="0">
                <a:solidFill>
                  <a:schemeClr val="bg2">
                    <a:lumMod val="75000"/>
                  </a:schemeClr>
                </a:solidFill>
              </a:rPr>
              <a:t>ОПП основаны на модульном подходе: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bg2">
                    <a:lumMod val="75000"/>
                  </a:schemeClr>
                </a:solidFill>
              </a:rPr>
              <a:t> онлайн-обучение 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bg2">
                    <a:lumMod val="75000"/>
                  </a:schemeClr>
                </a:solidFill>
              </a:rPr>
              <a:t> очное обучение  в  Академии 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bg2">
                    <a:lumMod val="75000"/>
                  </a:schemeClr>
                </a:solidFill>
              </a:rPr>
              <a:t> очное обучение по совместной программе Академии на базе ведущих отечественных и зарубежных организаций образования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25970" y="1259459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bg1"/>
                </a:solidFill>
                <a:ea typeface="Karla" panose="020B0604020202020204" charset="0"/>
              </a:rPr>
              <a:t>ПОЛИТИКО-ПАРТИЙНЫЙ МЕНЕДЖМЕНТ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889185" y="1923691"/>
            <a:ext cx="337292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571336" y="1915064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894936" y="1739660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50612" y="1731033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397480" y="3450568"/>
            <a:ext cx="4123427" cy="1026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b="1" dirty="0" smtClean="0">
                <a:solidFill>
                  <a:schemeClr val="bg2">
                    <a:lumMod val="75000"/>
                  </a:schemeClr>
                </a:solidFill>
              </a:rPr>
              <a:t>Обучение осуществляется в соответствии с: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учебными планами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рабочими программами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планом-графиком обучения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учебно-методическим комплексом</a:t>
            </a: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4543" y="840991"/>
            <a:ext cx="662508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Образовательная программа переподготовки (ОПП)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1671" y="300429"/>
            <a:ext cx="6995123" cy="664563"/>
          </a:xfrm>
        </p:spPr>
        <p:txBody>
          <a:bodyPr/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Karla" panose="020B0604020202020204" charset="0"/>
              </a:rPr>
              <a:t>СПЕЦИАЛЬНЫЕ ПРОГРАММЫ</a:t>
            </a: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/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</a:br>
            <a:endParaRPr lang="ru-RU" sz="20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30038" y="1184696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k-KZ" sz="1200" b="1" dirty="0" smtClean="0"/>
              <a:t>Обучение для партийных спикеров и экспертов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50166" y="1835903"/>
            <a:ext cx="323490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Состоит из 2-х модулей:</a:t>
            </a:r>
          </a:p>
          <a:p>
            <a:pPr lvl="0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партийная тематика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совершенствование компетенций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608717" y="1181821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/>
              <a:t>Обучение партийного кадрового резерва (ПКР)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1877683" y="1662022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33359" y="1653395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630392" y="3407436"/>
            <a:ext cx="4123427" cy="102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b="1" dirty="0" smtClean="0">
                <a:solidFill>
                  <a:schemeClr val="bg2">
                    <a:lumMod val="75000"/>
                  </a:schemeClr>
                </a:solidFill>
              </a:rPr>
              <a:t>Обучение осуществляется в соответствии с: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учебными планами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рабочими программами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планом-графиком обучения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учебно-методическим комплексом</a:t>
            </a: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02966" y="1824401"/>
            <a:ext cx="323490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Модульный подход для категорий ПКР:</a:t>
            </a: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резервисты центрального уровня</a:t>
            </a: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резервисты депутатского корпуса</a:t>
            </a: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резервисты областного уровня</a:t>
            </a: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резервисты районного уровня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122</Words>
  <Application>Microsoft Office PowerPoint</Application>
  <PresentationFormat>Экран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Karla</vt:lpstr>
      <vt:lpstr>Wingdings</vt:lpstr>
      <vt:lpstr>Montserrat</vt:lpstr>
      <vt:lpstr>Arviragus template</vt:lpstr>
      <vt:lpstr>Слайд 1</vt:lpstr>
      <vt:lpstr>СПЕЦИАЛЬНЫЕ ПРОГРАММЫ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многоуровневой системы партийного образования</dc:title>
  <dc:creator>Тулегенов Асулан Сабыржанович</dc:creator>
  <cp:lastModifiedBy>Абильда Мухит</cp:lastModifiedBy>
  <cp:revision>224</cp:revision>
  <dcterms:modified xsi:type="dcterms:W3CDTF">2018-11-27T05:49:26Z</dcterms:modified>
</cp:coreProperties>
</file>