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87" r:id="rId2"/>
    <p:sldId id="301" r:id="rId3"/>
  </p:sldIdLst>
  <p:sldSz cx="9144000" cy="5143500" type="screen16x9"/>
  <p:notesSz cx="6858000" cy="9144000"/>
  <p:embeddedFontLst>
    <p:embeddedFont>
      <p:font typeface="Montserrat" panose="020B0604020202020204" charset="-52"/>
      <p:regular r:id="rId5"/>
      <p:bold r:id="rId6"/>
      <p:italic r:id="rId7"/>
      <p:boldItalic r:id="rId8"/>
    </p:embeddedFont>
    <p:embeddedFont>
      <p:font typeface="Karl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02C"/>
    <a:srgbClr val="27C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B3EF82-E729-4880-93A7-17331DBF36C7}">
  <a:tblStyle styleId="{F2B3EF82-E729-4880-93A7-17331DBF3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060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0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3">
            <a:lum/>
          </a:blip>
          <a:srcRect/>
          <a:stretch>
            <a:fillRect t="-13000" r="-7000" b="-1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253042" y="1250832"/>
            <a:ext cx="3272286" cy="4888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/>
              <a:t>САЯСИ КӨШБАСШЫЛЫҚ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58793" y="2094696"/>
            <a:ext cx="6625087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k-KZ" sz="1200" b="1" dirty="0" smtClean="0">
                <a:solidFill>
                  <a:schemeClr val="bg2">
                    <a:lumMod val="75000"/>
                  </a:schemeClr>
                </a:solidFill>
              </a:rPr>
              <a:t>ҚББ мынадай </a:t>
            </a:r>
            <a:r>
              <a:rPr lang="ru-RU" sz="1200" b="1" dirty="0" err="1"/>
              <a:t>модульдік</a:t>
            </a:r>
            <a:r>
              <a:rPr lang="ru-RU" sz="1200" b="1" dirty="0"/>
              <a:t> </a:t>
            </a:r>
            <a:r>
              <a:rPr lang="ru-RU" sz="1200" b="1" dirty="0" err="1" smtClean="0"/>
              <a:t>тәсілдерге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негізделген</a:t>
            </a:r>
            <a:r>
              <a:rPr lang="kk-KZ" sz="1200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kk-KZ" sz="12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kk-KZ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k-KZ" sz="1200" dirty="0" smtClean="0">
                <a:solidFill>
                  <a:schemeClr val="tx1"/>
                </a:solidFill>
              </a:rPr>
              <a:t>онлайн-оқыту </a:t>
            </a:r>
            <a:endParaRPr lang="kk-KZ" sz="12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kk-KZ" sz="1200" dirty="0" smtClean="0">
                <a:solidFill>
                  <a:schemeClr val="tx1"/>
                </a:solidFill>
              </a:rPr>
              <a:t> Академияда күндізгі оқыту </a:t>
            </a:r>
            <a:endParaRPr lang="kk-KZ" sz="12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kk-KZ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жетекші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отандық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және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шетелдік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білім</a:t>
            </a:r>
            <a:r>
              <a:rPr lang="ru-RU" sz="1200" dirty="0">
                <a:solidFill>
                  <a:schemeClr val="tx1"/>
                </a:solidFill>
              </a:rPr>
              <a:t> беру </a:t>
            </a:r>
            <a:r>
              <a:rPr lang="ru-RU" sz="1200" dirty="0" err="1">
                <a:solidFill>
                  <a:schemeClr val="tx1"/>
                </a:solidFill>
              </a:rPr>
              <a:t>ұйымдары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базасында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Академияның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бірлескен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бағдарламасы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бойынша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күндізгі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оқыту</a:t>
            </a:r>
            <a:endParaRPr lang="ru-RU" sz="1200" dirty="0" smtClean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625970" y="1259459"/>
            <a:ext cx="3272286" cy="4888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>
                <a:solidFill>
                  <a:schemeClr val="bg1"/>
                </a:solidFill>
                <a:ea typeface="Karla" panose="020B0604020202020204" charset="0"/>
              </a:rPr>
              <a:t>САЯСИ-ПАРТИЯЛЫҚ </a:t>
            </a:r>
            <a:r>
              <a:rPr lang="ru-RU" sz="1200" b="1" dirty="0" smtClean="0">
                <a:solidFill>
                  <a:schemeClr val="bg1"/>
                </a:solidFill>
                <a:ea typeface="Karla" panose="020B0604020202020204" charset="0"/>
              </a:rPr>
              <a:t>МЕНЕДЖМЕНТ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1889185" y="1923691"/>
            <a:ext cx="337292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571336" y="1915064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1894936" y="1739660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250612" y="1731033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397480" y="3450568"/>
            <a:ext cx="4850920" cy="1026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200" b="1" dirty="0" err="1">
                <a:solidFill>
                  <a:schemeClr val="bg2">
                    <a:lumMod val="75000"/>
                  </a:schemeClr>
                </a:solidFill>
              </a:rPr>
              <a:t>Оқыту</a:t>
            </a:r>
            <a:r>
              <a:rPr lang="ru-RU" sz="12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оқу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бағдарламаларына</a:t>
            </a:r>
            <a:endParaRPr lang="ru-RU" sz="12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жұмыс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бағдарламаларына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endParaRPr lang="ru-RU" sz="12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kk-KZ" sz="1200" dirty="0">
                <a:solidFill>
                  <a:schemeClr val="tx1"/>
                </a:solidFill>
              </a:rPr>
              <a:t>оқытудың жоспар-кестесіне</a:t>
            </a:r>
            <a:endParaRPr lang="ru-RU" sz="12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оқу-әдістемелік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кешеніне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сәйкес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жүзеге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асырылады</a:t>
            </a:r>
            <a:endParaRPr lang="ru-RU" sz="1200" b="1" dirty="0">
              <a:solidFill>
                <a:schemeClr val="tx1"/>
              </a:solidFill>
            </a:endParaRPr>
          </a:p>
          <a:p>
            <a:pPr algn="ctr"/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64543" y="840991"/>
            <a:ext cx="662508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/>
              <a:t>Қайта</a:t>
            </a:r>
            <a:r>
              <a:rPr lang="ru-RU" b="1" dirty="0"/>
              <a:t> </a:t>
            </a:r>
            <a:r>
              <a:rPr lang="ru-RU" b="1" dirty="0" err="1"/>
              <a:t>даярлаудың</a:t>
            </a:r>
            <a:r>
              <a:rPr lang="ru-RU" b="1" dirty="0"/>
              <a:t> </a:t>
            </a:r>
            <a:r>
              <a:rPr lang="ru-RU" b="1" dirty="0" err="1"/>
              <a:t>білім</a:t>
            </a:r>
            <a:r>
              <a:rPr lang="ru-RU" b="1" dirty="0"/>
              <a:t> беру </a:t>
            </a:r>
            <a:r>
              <a:rPr lang="ru-RU" b="1" dirty="0" err="1" smtClean="0"/>
              <a:t>бағдарламасы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k-KZ" b="1" dirty="0" smtClean="0">
                <a:solidFill>
                  <a:schemeClr val="bg2">
                    <a:lumMod val="75000"/>
                  </a:schemeClr>
                </a:solidFill>
              </a:rPr>
              <a:t>ҚББ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1671" y="300429"/>
            <a:ext cx="6995123" cy="664563"/>
          </a:xfrm>
        </p:spPr>
        <p:txBody>
          <a:bodyPr/>
          <a:lstStyle/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Karla" panose="020B0604020202020204" charset="0"/>
              </a:rPr>
              <a:t>АРНАУЛЫ БАҒДАРЛАМАЛАР</a:t>
            </a:r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/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</a:br>
            <a:endParaRPr lang="ru-RU" sz="20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30038" y="1184696"/>
            <a:ext cx="3272286" cy="4888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err="1"/>
              <a:t>Партиялық</a:t>
            </a:r>
            <a:r>
              <a:rPr lang="ru-RU" sz="1200" b="1" dirty="0"/>
              <a:t> </a:t>
            </a:r>
            <a:r>
              <a:rPr lang="ru-RU" sz="1200" b="1" dirty="0" err="1"/>
              <a:t>спикерлер</a:t>
            </a:r>
            <a:r>
              <a:rPr lang="ru-RU" sz="1200" b="1" dirty="0"/>
              <a:t> мен </a:t>
            </a:r>
            <a:r>
              <a:rPr lang="ru-RU" sz="1200" b="1" dirty="0" err="1" smtClean="0"/>
              <a:t>сарапшыларға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арналған</a:t>
            </a:r>
            <a:r>
              <a:rPr lang="ru-RU" sz="1200" b="1" dirty="0" smtClean="0"/>
              <a:t> </a:t>
            </a:r>
            <a:r>
              <a:rPr lang="ru-RU" sz="1200" b="1" dirty="0" err="1"/>
              <a:t>оқыту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50166" y="1835903"/>
            <a:ext cx="323490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2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модульден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тұрады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ru-RU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0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партиялық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тақырып</a:t>
            </a:r>
            <a:endParaRPr lang="ru-RU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құзыреттілікті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жетілдіру</a:t>
            </a:r>
            <a:endParaRPr lang="ru-RU" sz="12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608717" y="1181821"/>
            <a:ext cx="3272286" cy="4888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err="1"/>
              <a:t>Партиялық</a:t>
            </a:r>
            <a:r>
              <a:rPr lang="ru-RU" sz="1200" b="1" dirty="0"/>
              <a:t> кадр </a:t>
            </a:r>
            <a:r>
              <a:rPr lang="ru-RU" sz="1200" b="1" dirty="0" err="1"/>
              <a:t>резервін</a:t>
            </a:r>
            <a:r>
              <a:rPr lang="ru-RU" sz="1200" b="1" dirty="0"/>
              <a:t> </a:t>
            </a:r>
            <a:r>
              <a:rPr lang="ru-RU" sz="1200" b="1" dirty="0" err="1" smtClean="0"/>
              <a:t>оқыту</a:t>
            </a:r>
            <a:r>
              <a:rPr lang="ru-RU" sz="1200" b="1" dirty="0" smtClean="0"/>
              <a:t> </a:t>
            </a:r>
            <a:r>
              <a:rPr lang="ru-RU" sz="1200" b="1" dirty="0" smtClean="0"/>
              <a:t>(ПКР</a:t>
            </a:r>
            <a:r>
              <a:rPr lang="ru-RU" sz="1200" b="1" dirty="0" smtClean="0"/>
              <a:t>)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1877683" y="1662022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233359" y="1653395"/>
            <a:ext cx="0" cy="1725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630392" y="3407436"/>
            <a:ext cx="4835722" cy="1026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200" b="1" dirty="0" err="1">
                <a:solidFill>
                  <a:schemeClr val="bg2">
                    <a:lumMod val="75000"/>
                  </a:schemeClr>
                </a:solidFill>
              </a:rPr>
              <a:t>Оқыту</a:t>
            </a:r>
            <a:r>
              <a:rPr lang="ru-RU" sz="12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оқу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бағдарламаларына</a:t>
            </a:r>
            <a:endParaRPr lang="ru-RU" sz="12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жұмыс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бағдарламаларына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kk-KZ" sz="1200" dirty="0">
                <a:solidFill>
                  <a:schemeClr val="tx1"/>
                </a:solidFill>
              </a:rPr>
              <a:t>оқытудың жоспар-кестесіне</a:t>
            </a:r>
            <a:endParaRPr lang="ru-RU" sz="12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оқу-әдістемелік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кешеніне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сәйкес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жүзеге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асырылады</a:t>
            </a:r>
            <a:endParaRPr lang="ru-RU" sz="1200" b="1" dirty="0">
              <a:solidFill>
                <a:schemeClr val="tx1"/>
              </a:solidFill>
            </a:endParaRPr>
          </a:p>
          <a:p>
            <a:pPr algn="ctr"/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02966" y="1824401"/>
            <a:ext cx="323490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solidFill>
                  <a:schemeClr val="tx1"/>
                </a:solidFill>
              </a:rPr>
              <a:t>ПКР </a:t>
            </a:r>
            <a:r>
              <a:rPr lang="ru-RU" sz="1200" dirty="0" err="1" smtClean="0">
                <a:solidFill>
                  <a:schemeClr val="tx1"/>
                </a:solidFill>
              </a:rPr>
              <a:t>санаты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үшін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модульдік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тәсіл</a:t>
            </a:r>
            <a:r>
              <a:rPr lang="ru-RU" sz="1200" dirty="0" smtClean="0">
                <a:solidFill>
                  <a:schemeClr val="tx1"/>
                </a:solidFill>
              </a:rPr>
              <a:t>:</a:t>
            </a:r>
            <a:endParaRPr lang="ru-RU" sz="1200" dirty="0" smtClean="0">
              <a:solidFill>
                <a:schemeClr val="tx1"/>
              </a:solidFill>
            </a:endParaRPr>
          </a:p>
          <a:p>
            <a:pPr algn="just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орталық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деңгейдегі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резервшілер</a:t>
            </a:r>
            <a:endParaRPr lang="ru-RU" sz="1200" dirty="0" smtClean="0">
              <a:solidFill>
                <a:schemeClr val="tx1"/>
              </a:solidFill>
            </a:endParaRPr>
          </a:p>
          <a:p>
            <a:pPr algn="just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дупетаттық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корпустағы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резервшілер</a:t>
            </a:r>
            <a:endParaRPr lang="ru-RU" sz="1200" dirty="0">
              <a:solidFill>
                <a:schemeClr val="tx1"/>
              </a:solidFill>
            </a:endParaRPr>
          </a:p>
          <a:p>
            <a:pPr algn="just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облыстық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деңгейдегі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резервшілер</a:t>
            </a:r>
            <a:endParaRPr lang="ru-RU" sz="1200" dirty="0" smtClean="0">
              <a:solidFill>
                <a:schemeClr val="tx1"/>
              </a:solidFill>
            </a:endParaRPr>
          </a:p>
          <a:p>
            <a:pPr algn="just"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</a:rPr>
              <a:t>аудандық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деңгейдегі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резервшілер</a:t>
            </a:r>
            <a:endParaRPr lang="ru-RU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118</Words>
  <Application>Microsoft Office PowerPoint</Application>
  <PresentationFormat>Экран 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Montserrat</vt:lpstr>
      <vt:lpstr>Wingdings</vt:lpstr>
      <vt:lpstr>Karla</vt:lpstr>
      <vt:lpstr>Arviragus template</vt:lpstr>
      <vt:lpstr>Презентация PowerPoint</vt:lpstr>
      <vt:lpstr>АРНАУЛЫ БАҒДАРЛАМАЛАР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многоуровневой системы партийного образования</dc:title>
  <dc:creator>Тулегенов Асулан Сабыржанович</dc:creator>
  <cp:lastModifiedBy>Айдар</cp:lastModifiedBy>
  <cp:revision>227</cp:revision>
  <dcterms:modified xsi:type="dcterms:W3CDTF">2018-12-23T13:33:43Z</dcterms:modified>
</cp:coreProperties>
</file>