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7" r:id="rId3"/>
    <p:sldId id="273" r:id="rId4"/>
    <p:sldId id="335" r:id="rId5"/>
    <p:sldId id="339" r:id="rId6"/>
    <p:sldId id="340" r:id="rId7"/>
    <p:sldId id="341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86387" autoAdjust="0"/>
  </p:normalViewPr>
  <p:slideViewPr>
    <p:cSldViewPr>
      <p:cViewPr varScale="1">
        <p:scale>
          <a:sx n="103" d="100"/>
          <a:sy n="103" d="100"/>
        </p:scale>
        <p:origin x="121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9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225B2-6EA6-443D-8285-B3429604128C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E3E8A-CF47-47F7-B7DA-5CC0F70D87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09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Multi-sensor rail track detection in automatic train operations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9210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Master’s thesis in Data Science</a:t>
            </a:r>
          </a:p>
          <a:p>
            <a:r>
              <a:rPr lang="en-US" noProof="0" dirty="0"/>
              <a:t>Student: Attila Kovacs</a:t>
            </a:r>
          </a:p>
          <a:p>
            <a:r>
              <a:rPr lang="en-US" noProof="0" dirty="0"/>
              <a:t>1</a:t>
            </a:r>
            <a:r>
              <a:rPr lang="en-US" baseline="30000" noProof="0" dirty="0"/>
              <a:t>st</a:t>
            </a:r>
            <a:r>
              <a:rPr lang="en-US" noProof="0" dirty="0"/>
              <a:t> Advisor: Lukas Rohatsch (FH Technikum)</a:t>
            </a:r>
          </a:p>
          <a:p>
            <a:r>
              <a:rPr lang="en-US" noProof="0" dirty="0"/>
              <a:t>2</a:t>
            </a:r>
            <a:r>
              <a:rPr lang="en-US" baseline="30000" noProof="0" dirty="0"/>
              <a:t>nd</a:t>
            </a:r>
            <a:r>
              <a:rPr lang="en-US" noProof="0" dirty="0"/>
              <a:t> Advisor: Daniele Capriotti (M2C Expert Control GmbH)</a:t>
            </a:r>
          </a:p>
          <a:p>
            <a:r>
              <a:rPr lang="en-US" dirty="0"/>
              <a:t>Alignment</a:t>
            </a:r>
            <a:r>
              <a:rPr lang="en-US" noProof="0" dirty="0"/>
              <a:t>: 10.04.2024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2C80-232F-5A7B-9ED1-2D22A687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BFC9-EE58-B5FE-723E-74417CEF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plan</a:t>
            </a:r>
          </a:p>
          <a:p>
            <a:r>
              <a:rPr lang="de-DE" dirty="0"/>
              <a:t>Writing </a:t>
            </a:r>
            <a:r>
              <a:rPr lang="de-DE" dirty="0" err="1"/>
              <a:t>thesis</a:t>
            </a:r>
            <a:endParaRPr lang="de-DE" dirty="0"/>
          </a:p>
          <a:p>
            <a:r>
              <a:rPr lang="de-DE" dirty="0" err="1"/>
              <a:t>Isolating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polylines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4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768B-EB1D-CB1F-F0E9-A3F79B00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7" name="CPTKGANP01f08t01z14l10s01m00j0ca0cb01i01u00z12">
            <a:extLst>
              <a:ext uri="{FF2B5EF4-FFF2-40B4-BE49-F238E27FC236}">
                <a16:creationId xmlns:a16="http://schemas.microsoft.com/office/drawing/2014/main" id="{E0600BF5-D06B-B3D0-55EC-623FA40877D9}"/>
              </a:ext>
            </a:extLst>
          </p:cNvPr>
          <p:cNvSpPr txBox="1"/>
          <p:nvPr/>
        </p:nvSpPr>
        <p:spPr>
          <a:xfrm>
            <a:off x="335280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Sep 23</a:t>
            </a:r>
          </a:p>
        </p:txBody>
      </p:sp>
      <p:sp>
        <p:nvSpPr>
          <p:cNvPr id="8" name="CPTKGANP02f08t01z14l10s01m00j0ca0cb01i01u00z12">
            <a:extLst>
              <a:ext uri="{FF2B5EF4-FFF2-40B4-BE49-F238E27FC236}">
                <a16:creationId xmlns:a16="http://schemas.microsoft.com/office/drawing/2014/main" id="{72E0E474-FE64-1CC9-CA1D-BF2A8F07AF63}"/>
              </a:ext>
            </a:extLst>
          </p:cNvPr>
          <p:cNvSpPr txBox="1"/>
          <p:nvPr/>
        </p:nvSpPr>
        <p:spPr>
          <a:xfrm>
            <a:off x="417576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Oct 23</a:t>
            </a:r>
          </a:p>
        </p:txBody>
      </p:sp>
      <p:sp>
        <p:nvSpPr>
          <p:cNvPr id="9" name="CPTKGANP03f08t01z14l10s01m00j0ca0cb01i01u00z12">
            <a:extLst>
              <a:ext uri="{FF2B5EF4-FFF2-40B4-BE49-F238E27FC236}">
                <a16:creationId xmlns:a16="http://schemas.microsoft.com/office/drawing/2014/main" id="{2FEC4EC8-2C6B-7D5B-53CB-2DE8EE5F940D}"/>
              </a:ext>
            </a:extLst>
          </p:cNvPr>
          <p:cNvSpPr txBox="1"/>
          <p:nvPr/>
        </p:nvSpPr>
        <p:spPr>
          <a:xfrm>
            <a:off x="499872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Nov 23</a:t>
            </a:r>
          </a:p>
        </p:txBody>
      </p:sp>
      <p:sp>
        <p:nvSpPr>
          <p:cNvPr id="10" name="CPTKGANP04f08t01z14l10s01m00j0ca0cb01i01u00z12">
            <a:extLst>
              <a:ext uri="{FF2B5EF4-FFF2-40B4-BE49-F238E27FC236}">
                <a16:creationId xmlns:a16="http://schemas.microsoft.com/office/drawing/2014/main" id="{91A6002A-F0C6-71D0-73AA-9FAA3CDD7FD8}"/>
              </a:ext>
            </a:extLst>
          </p:cNvPr>
          <p:cNvSpPr txBox="1"/>
          <p:nvPr/>
        </p:nvSpPr>
        <p:spPr>
          <a:xfrm>
            <a:off x="582168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Dec 23</a:t>
            </a:r>
          </a:p>
        </p:txBody>
      </p:sp>
      <p:sp>
        <p:nvSpPr>
          <p:cNvPr id="11" name="CPTKGANP05f08t01z14l10s01m00j0ca0cb01i01u00z12">
            <a:extLst>
              <a:ext uri="{FF2B5EF4-FFF2-40B4-BE49-F238E27FC236}">
                <a16:creationId xmlns:a16="http://schemas.microsoft.com/office/drawing/2014/main" id="{81831CE6-487C-B904-7298-0F1818413A57}"/>
              </a:ext>
            </a:extLst>
          </p:cNvPr>
          <p:cNvSpPr txBox="1"/>
          <p:nvPr/>
        </p:nvSpPr>
        <p:spPr>
          <a:xfrm>
            <a:off x="66446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Jan 24</a:t>
            </a:r>
          </a:p>
        </p:txBody>
      </p:sp>
      <p:sp>
        <p:nvSpPr>
          <p:cNvPr id="12" name="CPTKGANP06f08t01z14l10s01m00j0ca0cb01i01u00z12">
            <a:extLst>
              <a:ext uri="{FF2B5EF4-FFF2-40B4-BE49-F238E27FC236}">
                <a16:creationId xmlns:a16="http://schemas.microsoft.com/office/drawing/2014/main" id="{31DBB9D1-5488-04E8-D32F-4F6D558664EF}"/>
              </a:ext>
            </a:extLst>
          </p:cNvPr>
          <p:cNvSpPr txBox="1"/>
          <p:nvPr/>
        </p:nvSpPr>
        <p:spPr>
          <a:xfrm>
            <a:off x="746759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Feb 24</a:t>
            </a:r>
          </a:p>
        </p:txBody>
      </p:sp>
      <p:sp>
        <p:nvSpPr>
          <p:cNvPr id="13" name="CPTKGANP07f08t01z14l10s01m00j0ca0cb01i01u00z12">
            <a:extLst>
              <a:ext uri="{FF2B5EF4-FFF2-40B4-BE49-F238E27FC236}">
                <a16:creationId xmlns:a16="http://schemas.microsoft.com/office/drawing/2014/main" id="{54B7DC89-E718-F68B-D6F4-DF7AD54450E0}"/>
              </a:ext>
            </a:extLst>
          </p:cNvPr>
          <p:cNvSpPr txBox="1"/>
          <p:nvPr/>
        </p:nvSpPr>
        <p:spPr>
          <a:xfrm>
            <a:off x="829055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Mar 24</a:t>
            </a:r>
          </a:p>
        </p:txBody>
      </p:sp>
      <p:sp>
        <p:nvSpPr>
          <p:cNvPr id="14" name="CPTKGANP08f08t01z14l10s01m00j0ca0cb01i01u00z12">
            <a:extLst>
              <a:ext uri="{FF2B5EF4-FFF2-40B4-BE49-F238E27FC236}">
                <a16:creationId xmlns:a16="http://schemas.microsoft.com/office/drawing/2014/main" id="{140507EA-9852-89BC-1A72-6432338B85E0}"/>
              </a:ext>
            </a:extLst>
          </p:cNvPr>
          <p:cNvSpPr txBox="1"/>
          <p:nvPr/>
        </p:nvSpPr>
        <p:spPr>
          <a:xfrm>
            <a:off x="911351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Apr 24</a:t>
            </a:r>
          </a:p>
        </p:txBody>
      </p:sp>
      <p:sp>
        <p:nvSpPr>
          <p:cNvPr id="15" name="CPTKGANP09f08t01z14l10s01m00j0ca0cb01i01u00z12">
            <a:extLst>
              <a:ext uri="{FF2B5EF4-FFF2-40B4-BE49-F238E27FC236}">
                <a16:creationId xmlns:a16="http://schemas.microsoft.com/office/drawing/2014/main" id="{05639EAD-E145-5906-DCBB-5DFACC778AA1}"/>
              </a:ext>
            </a:extLst>
          </p:cNvPr>
          <p:cNvSpPr txBox="1"/>
          <p:nvPr/>
        </p:nvSpPr>
        <p:spPr>
          <a:xfrm>
            <a:off x="993647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May 24</a:t>
            </a:r>
          </a:p>
        </p:txBody>
      </p:sp>
      <p:sp>
        <p:nvSpPr>
          <p:cNvPr id="16" name="CPTKGANP10f08t01z14l10s01m00j0ca0cb01i01u00z12">
            <a:extLst>
              <a:ext uri="{FF2B5EF4-FFF2-40B4-BE49-F238E27FC236}">
                <a16:creationId xmlns:a16="http://schemas.microsoft.com/office/drawing/2014/main" id="{70991D00-691C-8391-1A29-FFE703160870}"/>
              </a:ext>
            </a:extLst>
          </p:cNvPr>
          <p:cNvSpPr txBox="1"/>
          <p:nvPr/>
        </p:nvSpPr>
        <p:spPr>
          <a:xfrm>
            <a:off x="107594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Jun 24</a:t>
            </a:r>
          </a:p>
        </p:txBody>
      </p:sp>
      <p:sp>
        <p:nvSpPr>
          <p:cNvPr id="17" name="CPTKGANH01f07t01z14l10s01m02j0la0cb01i00u00z12">
            <a:extLst>
              <a:ext uri="{FF2B5EF4-FFF2-40B4-BE49-F238E27FC236}">
                <a16:creationId xmlns:a16="http://schemas.microsoft.com/office/drawing/2014/main" id="{329758E1-5E2F-3A9A-3E32-17A972867082}"/>
              </a:ext>
            </a:extLst>
          </p:cNvPr>
          <p:cNvSpPr txBox="1"/>
          <p:nvPr/>
        </p:nvSpPr>
        <p:spPr>
          <a:xfrm>
            <a:off x="609600" y="1689223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DSP Kick-off</a:t>
            </a:r>
          </a:p>
        </p:txBody>
      </p:sp>
      <p:sp>
        <p:nvSpPr>
          <p:cNvPr id="18" name="CPTKGANH02f07t01z14l10s01m02j0la0cb01i00u00z12">
            <a:extLst>
              <a:ext uri="{FF2B5EF4-FFF2-40B4-BE49-F238E27FC236}">
                <a16:creationId xmlns:a16="http://schemas.microsoft.com/office/drawing/2014/main" id="{A2981F25-DE60-AC5E-C52F-EE738EF26BE2}"/>
              </a:ext>
            </a:extLst>
          </p:cNvPr>
          <p:cNvSpPr txBox="1"/>
          <p:nvPr/>
        </p:nvSpPr>
        <p:spPr>
          <a:xfrm>
            <a:off x="609600" y="211522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Exploratory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Data Analysis</a:t>
            </a:r>
          </a:p>
        </p:txBody>
      </p:sp>
      <p:sp>
        <p:nvSpPr>
          <p:cNvPr id="19" name="CPTKGANH03f07t01z14l10s01m02j0la0cb01i00u00z12">
            <a:extLst>
              <a:ext uri="{FF2B5EF4-FFF2-40B4-BE49-F238E27FC236}">
                <a16:creationId xmlns:a16="http://schemas.microsoft.com/office/drawing/2014/main" id="{4A67F939-7A5C-FFBE-1662-097F57C57965}"/>
              </a:ext>
            </a:extLst>
          </p:cNvPr>
          <p:cNvSpPr txBox="1"/>
          <p:nvPr/>
        </p:nvSpPr>
        <p:spPr>
          <a:xfrm>
            <a:off x="609600" y="254123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Literature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Review</a:t>
            </a:r>
          </a:p>
        </p:txBody>
      </p:sp>
      <p:sp>
        <p:nvSpPr>
          <p:cNvPr id="20" name="CPTKGANH04f07t01z14l10s01m02j0la0cb01i00u00z12">
            <a:extLst>
              <a:ext uri="{FF2B5EF4-FFF2-40B4-BE49-F238E27FC236}">
                <a16:creationId xmlns:a16="http://schemas.microsoft.com/office/drawing/2014/main" id="{73B54428-5319-FAD8-B306-9FD2D3CDA60E}"/>
              </a:ext>
            </a:extLst>
          </p:cNvPr>
          <p:cNvSpPr txBox="1"/>
          <p:nvPr/>
        </p:nvSpPr>
        <p:spPr>
          <a:xfrm>
            <a:off x="609600" y="2967240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Base Model Selected</a:t>
            </a:r>
          </a:p>
        </p:txBody>
      </p:sp>
      <p:sp>
        <p:nvSpPr>
          <p:cNvPr id="21" name="CPTKGANH05f07t01z14l10s01m02j0la0cb01i00u00z12">
            <a:extLst>
              <a:ext uri="{FF2B5EF4-FFF2-40B4-BE49-F238E27FC236}">
                <a16:creationId xmlns:a16="http://schemas.microsoft.com/office/drawing/2014/main" id="{1F7B7545-4098-0710-0540-D29072131D05}"/>
              </a:ext>
            </a:extLst>
          </p:cNvPr>
          <p:cNvSpPr txBox="1"/>
          <p:nvPr/>
        </p:nvSpPr>
        <p:spPr>
          <a:xfrm>
            <a:off x="609600" y="3393245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Establishing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Baseline (CV2)</a:t>
            </a:r>
          </a:p>
        </p:txBody>
      </p:sp>
      <p:sp>
        <p:nvSpPr>
          <p:cNvPr id="22" name="CPTKGANH06f07t01z14l10s01m02j0la0cb01i00u00z12">
            <a:extLst>
              <a:ext uri="{FF2B5EF4-FFF2-40B4-BE49-F238E27FC236}">
                <a16:creationId xmlns:a16="http://schemas.microsoft.com/office/drawing/2014/main" id="{BE4BD142-1D12-8457-842E-00FF52D54CF4}"/>
              </a:ext>
            </a:extLst>
          </p:cNvPr>
          <p:cNvSpPr txBox="1"/>
          <p:nvPr/>
        </p:nvSpPr>
        <p:spPr>
          <a:xfrm>
            <a:off x="609600" y="3819251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Model Finetuning</a:t>
            </a:r>
          </a:p>
        </p:txBody>
      </p:sp>
      <p:sp>
        <p:nvSpPr>
          <p:cNvPr id="23" name="CPTKGANH07f07t01z14l10s01m02j0la0cb01i00u00z12">
            <a:extLst>
              <a:ext uri="{FF2B5EF4-FFF2-40B4-BE49-F238E27FC236}">
                <a16:creationId xmlns:a16="http://schemas.microsoft.com/office/drawing/2014/main" id="{1808E67C-41AC-7AD4-B506-984EF4C03867}"/>
              </a:ext>
            </a:extLst>
          </p:cNvPr>
          <p:cNvSpPr txBox="1"/>
          <p:nvPr/>
        </p:nvSpPr>
        <p:spPr>
          <a:xfrm>
            <a:off x="609600" y="4245257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Result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Analysis and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Documentation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of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Approach</a:t>
            </a:r>
          </a:p>
        </p:txBody>
      </p:sp>
      <p:sp>
        <p:nvSpPr>
          <p:cNvPr id="24" name="CPTKGANH08f07t01z14l10s01m02j0la0cb01i00u00z12">
            <a:extLst>
              <a:ext uri="{FF2B5EF4-FFF2-40B4-BE49-F238E27FC236}">
                <a16:creationId xmlns:a16="http://schemas.microsoft.com/office/drawing/2014/main" id="{5C7E3E6D-4065-EB84-B841-FBAE58471E38}"/>
              </a:ext>
            </a:extLst>
          </p:cNvPr>
          <p:cNvSpPr txBox="1"/>
          <p:nvPr/>
        </p:nvSpPr>
        <p:spPr>
          <a:xfrm>
            <a:off x="609600" y="4671262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First Version Ready</a:t>
            </a:r>
          </a:p>
        </p:txBody>
      </p:sp>
      <p:sp>
        <p:nvSpPr>
          <p:cNvPr id="25" name="CPTKGANH09f07t01z14l10s01m02j0la0cb01i00u00z12">
            <a:extLst>
              <a:ext uri="{FF2B5EF4-FFF2-40B4-BE49-F238E27FC236}">
                <a16:creationId xmlns:a16="http://schemas.microsoft.com/office/drawing/2014/main" id="{C2B3A6DF-70D3-F547-B520-28D6FE9FA7A2}"/>
              </a:ext>
            </a:extLst>
          </p:cNvPr>
          <p:cNvSpPr txBox="1"/>
          <p:nvPr/>
        </p:nvSpPr>
        <p:spPr>
          <a:xfrm>
            <a:off x="609600" y="509726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Final Version Ready</a:t>
            </a:r>
          </a:p>
        </p:txBody>
      </p:sp>
      <p:sp>
        <p:nvSpPr>
          <p:cNvPr id="26" name="CPTKGANH10f07t01z14l10s01m02j0la0cb01i00u00z12">
            <a:extLst>
              <a:ext uri="{FF2B5EF4-FFF2-40B4-BE49-F238E27FC236}">
                <a16:creationId xmlns:a16="http://schemas.microsoft.com/office/drawing/2014/main" id="{9D3DC345-294B-7C0A-9C98-81987185B6E5}"/>
              </a:ext>
            </a:extLst>
          </p:cNvPr>
          <p:cNvSpPr txBox="1"/>
          <p:nvPr/>
        </p:nvSpPr>
        <p:spPr>
          <a:xfrm>
            <a:off x="609600" y="552327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Master‘s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Exam</a:t>
            </a:r>
            <a:endParaRPr lang="de-DE" sz="12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CPTKGANB01f01l10s01">
            <a:extLst>
              <a:ext uri="{FF2B5EF4-FFF2-40B4-BE49-F238E27FC236}">
                <a16:creationId xmlns:a16="http://schemas.microsoft.com/office/drawing/2014/main" id="{84E9DFC2-B9AB-E2AD-EF26-F42BABB3F7F0}"/>
              </a:ext>
            </a:extLst>
          </p:cNvPr>
          <p:cNvSpPr txBox="1"/>
          <p:nvPr/>
        </p:nvSpPr>
        <p:spPr>
          <a:xfrm>
            <a:off x="3352800" y="1689223"/>
            <a:ext cx="8229598" cy="4260057"/>
          </a:xfrm>
          <a:prstGeom prst="rect">
            <a:avLst/>
          </a:prstGeom>
          <a:solidFill>
            <a:srgbClr val="FFFFFF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cxnSp>
        <p:nvCxnSpPr>
          <p:cNvPr id="28" name="CPTKGANL01l10s00f00d01">
            <a:extLst>
              <a:ext uri="{FF2B5EF4-FFF2-40B4-BE49-F238E27FC236}">
                <a16:creationId xmlns:a16="http://schemas.microsoft.com/office/drawing/2014/main" id="{FCF9BE87-2E02-B27E-F2ED-81D1845590FE}"/>
              </a:ext>
            </a:extLst>
          </p:cNvPr>
          <p:cNvCxnSpPr/>
          <p:nvPr/>
        </p:nvCxnSpPr>
        <p:spPr>
          <a:xfrm>
            <a:off x="417576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PTKGANL02l10s00f00d01">
            <a:extLst>
              <a:ext uri="{FF2B5EF4-FFF2-40B4-BE49-F238E27FC236}">
                <a16:creationId xmlns:a16="http://schemas.microsoft.com/office/drawing/2014/main" id="{043E24E8-7062-BEA1-1437-018A3B18765B}"/>
              </a:ext>
            </a:extLst>
          </p:cNvPr>
          <p:cNvCxnSpPr/>
          <p:nvPr/>
        </p:nvCxnSpPr>
        <p:spPr>
          <a:xfrm>
            <a:off x="499872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PTKGANL03l10s00f00d01">
            <a:extLst>
              <a:ext uri="{FF2B5EF4-FFF2-40B4-BE49-F238E27FC236}">
                <a16:creationId xmlns:a16="http://schemas.microsoft.com/office/drawing/2014/main" id="{F51DB1C0-83BC-083E-F9CF-432BE81CB4AC}"/>
              </a:ext>
            </a:extLst>
          </p:cNvPr>
          <p:cNvCxnSpPr/>
          <p:nvPr/>
        </p:nvCxnSpPr>
        <p:spPr>
          <a:xfrm>
            <a:off x="582168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PTKGANL04l10s00f00d01">
            <a:extLst>
              <a:ext uri="{FF2B5EF4-FFF2-40B4-BE49-F238E27FC236}">
                <a16:creationId xmlns:a16="http://schemas.microsoft.com/office/drawing/2014/main" id="{52BBC2C2-4461-8DD2-D3C5-A9B494CFBFD6}"/>
              </a:ext>
            </a:extLst>
          </p:cNvPr>
          <p:cNvCxnSpPr/>
          <p:nvPr/>
        </p:nvCxnSpPr>
        <p:spPr>
          <a:xfrm>
            <a:off x="66446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PTKGANL05l10s00f00d01">
            <a:extLst>
              <a:ext uri="{FF2B5EF4-FFF2-40B4-BE49-F238E27FC236}">
                <a16:creationId xmlns:a16="http://schemas.microsoft.com/office/drawing/2014/main" id="{05F7AA65-70E2-193D-C1FE-9959E419379B}"/>
              </a:ext>
            </a:extLst>
          </p:cNvPr>
          <p:cNvCxnSpPr/>
          <p:nvPr/>
        </p:nvCxnSpPr>
        <p:spPr>
          <a:xfrm>
            <a:off x="746759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PTKGANL06l10s00f00d01">
            <a:extLst>
              <a:ext uri="{FF2B5EF4-FFF2-40B4-BE49-F238E27FC236}">
                <a16:creationId xmlns:a16="http://schemas.microsoft.com/office/drawing/2014/main" id="{760E07A4-949A-B0E3-2897-BCC3A6ACF8F7}"/>
              </a:ext>
            </a:extLst>
          </p:cNvPr>
          <p:cNvCxnSpPr/>
          <p:nvPr/>
        </p:nvCxnSpPr>
        <p:spPr>
          <a:xfrm>
            <a:off x="829055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PTKGANL07l10s00f00d01">
            <a:extLst>
              <a:ext uri="{FF2B5EF4-FFF2-40B4-BE49-F238E27FC236}">
                <a16:creationId xmlns:a16="http://schemas.microsoft.com/office/drawing/2014/main" id="{F258A691-33D7-73E1-D7F0-AF88E2A7E1C0}"/>
              </a:ext>
            </a:extLst>
          </p:cNvPr>
          <p:cNvCxnSpPr/>
          <p:nvPr/>
        </p:nvCxnSpPr>
        <p:spPr>
          <a:xfrm>
            <a:off x="911351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PTKGANL08l10s00f00d01">
            <a:extLst>
              <a:ext uri="{FF2B5EF4-FFF2-40B4-BE49-F238E27FC236}">
                <a16:creationId xmlns:a16="http://schemas.microsoft.com/office/drawing/2014/main" id="{CC2239B9-4B87-632B-5AAA-F5A6D9572E6F}"/>
              </a:ext>
            </a:extLst>
          </p:cNvPr>
          <p:cNvCxnSpPr/>
          <p:nvPr/>
        </p:nvCxnSpPr>
        <p:spPr>
          <a:xfrm>
            <a:off x="993647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PTKGANL09l10s00f00d01">
            <a:extLst>
              <a:ext uri="{FF2B5EF4-FFF2-40B4-BE49-F238E27FC236}">
                <a16:creationId xmlns:a16="http://schemas.microsoft.com/office/drawing/2014/main" id="{E3D55D0D-F1FD-A9FD-F0B6-2E33A5F5EF8E}"/>
              </a:ext>
            </a:extLst>
          </p:cNvPr>
          <p:cNvCxnSpPr/>
          <p:nvPr/>
        </p:nvCxnSpPr>
        <p:spPr>
          <a:xfrm>
            <a:off x="107594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PTKGANT02f04t01z14l10s01m00j0ca0cb00i00u00z12">
            <a:extLst>
              <a:ext uri="{FF2B5EF4-FFF2-40B4-BE49-F238E27FC236}">
                <a16:creationId xmlns:a16="http://schemas.microsoft.com/office/drawing/2014/main" id="{0AE5507D-45DB-45AA-1631-0CA0AA90CED3}"/>
              </a:ext>
            </a:extLst>
          </p:cNvPr>
          <p:cNvSpPr txBox="1"/>
          <p:nvPr/>
        </p:nvSpPr>
        <p:spPr>
          <a:xfrm>
            <a:off x="3647730" y="2157829"/>
            <a:ext cx="1350987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8" name="CPTKGANT03f04t01z14l10s01m00j0ca0cb00i00u00z12">
            <a:extLst>
              <a:ext uri="{FF2B5EF4-FFF2-40B4-BE49-F238E27FC236}">
                <a16:creationId xmlns:a16="http://schemas.microsoft.com/office/drawing/2014/main" id="{E37935A2-B616-3629-A7DE-23C9917F08A1}"/>
              </a:ext>
            </a:extLst>
          </p:cNvPr>
          <p:cNvSpPr txBox="1"/>
          <p:nvPr/>
        </p:nvSpPr>
        <p:spPr>
          <a:xfrm>
            <a:off x="3647730" y="2583834"/>
            <a:ext cx="1659976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9" name="CPTKGANT05f04t01z14l10s01m00j0ca0cb00i00u00z12">
            <a:extLst>
              <a:ext uri="{FF2B5EF4-FFF2-40B4-BE49-F238E27FC236}">
                <a16:creationId xmlns:a16="http://schemas.microsoft.com/office/drawing/2014/main" id="{A97FD63F-8932-0CA8-CD69-7455CAFCC94B}"/>
              </a:ext>
            </a:extLst>
          </p:cNvPr>
          <p:cNvSpPr txBox="1"/>
          <p:nvPr/>
        </p:nvSpPr>
        <p:spPr>
          <a:xfrm>
            <a:off x="4511830" y="3435846"/>
            <a:ext cx="2132805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0" name="CPTKGANT06f04t01z14l10s01m00j0ca0cb00i00u00z12">
            <a:extLst>
              <a:ext uri="{FF2B5EF4-FFF2-40B4-BE49-F238E27FC236}">
                <a16:creationId xmlns:a16="http://schemas.microsoft.com/office/drawing/2014/main" id="{10886CFF-D8F6-2028-EE4C-D6BEB4B63520}"/>
              </a:ext>
            </a:extLst>
          </p:cNvPr>
          <p:cNvSpPr txBox="1"/>
          <p:nvPr/>
        </p:nvSpPr>
        <p:spPr>
          <a:xfrm>
            <a:off x="5307706" y="3861851"/>
            <a:ext cx="2982852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3458F597-B8CB-CFB7-5A5F-CA9C72608E98}"/>
              </a:ext>
            </a:extLst>
          </p:cNvPr>
          <p:cNvSpPr/>
          <p:nvPr/>
        </p:nvSpPr>
        <p:spPr>
          <a:xfrm>
            <a:off x="3510488" y="175370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AEDDF1F0-5106-5B1B-B9DE-127CFEDC45FC}"/>
              </a:ext>
            </a:extLst>
          </p:cNvPr>
          <p:cNvSpPr/>
          <p:nvPr/>
        </p:nvSpPr>
        <p:spPr>
          <a:xfrm>
            <a:off x="5194136" y="3009839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C4E1E21F-7986-E831-5407-CEB4A4D785E3}"/>
              </a:ext>
            </a:extLst>
          </p:cNvPr>
          <p:cNvSpPr/>
          <p:nvPr/>
        </p:nvSpPr>
        <p:spPr>
          <a:xfrm>
            <a:off x="10678264" y="5172724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CE46C70E-0D0D-4D25-D5A8-405C75DFA1C1}"/>
              </a:ext>
            </a:extLst>
          </p:cNvPr>
          <p:cNvSpPr/>
          <p:nvPr/>
        </p:nvSpPr>
        <p:spPr>
          <a:xfrm>
            <a:off x="11273412" y="5598730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494CFB6-4D8D-52B8-E120-4C10A31580E1}"/>
              </a:ext>
            </a:extLst>
          </p:cNvPr>
          <p:cNvSpPr/>
          <p:nvPr/>
        </p:nvSpPr>
        <p:spPr>
          <a:xfrm>
            <a:off x="9260943" y="488729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CPTKGANT06f04t01z14l10s01m00j0ca0cb00i00u00z12">
            <a:extLst>
              <a:ext uri="{FF2B5EF4-FFF2-40B4-BE49-F238E27FC236}">
                <a16:creationId xmlns:a16="http://schemas.microsoft.com/office/drawing/2014/main" id="{27CE1F5F-AC3B-08B8-22FD-A4B28F5CFD70}"/>
              </a:ext>
            </a:extLst>
          </p:cNvPr>
          <p:cNvSpPr txBox="1"/>
          <p:nvPr/>
        </p:nvSpPr>
        <p:spPr>
          <a:xfrm>
            <a:off x="7467595" y="4290386"/>
            <a:ext cx="3373011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91E770-2552-55FD-3C41-E16558D7EEE6}"/>
              </a:ext>
            </a:extLst>
          </p:cNvPr>
          <p:cNvCxnSpPr>
            <a:cxnSpLocks/>
          </p:cNvCxnSpPr>
          <p:nvPr/>
        </p:nvCxnSpPr>
        <p:spPr>
          <a:xfrm>
            <a:off x="9336360" y="1753701"/>
            <a:ext cx="0" cy="4120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8E08-4E25-C277-685A-02B7EB02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</a:t>
            </a:r>
            <a:r>
              <a:rPr lang="de-DE" dirty="0" err="1"/>
              <a:t>thesis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4012-67C3-E32B-4819-5DE14526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„Vorläufige Endversion“ </a:t>
            </a:r>
            <a:r>
              <a:rPr lang="de-DE" dirty="0" err="1"/>
              <a:t>ready</a:t>
            </a:r>
            <a:endParaRPr lang="de-DE" dirty="0"/>
          </a:p>
          <a:p>
            <a:r>
              <a:rPr lang="de-DE" dirty="0"/>
              <a:t>~ 9300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 err="1"/>
              <a:t>Submitted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AEF4E-0F7F-557A-E9F1-291359C3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798181"/>
            <a:ext cx="3039698" cy="42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AD61-2779-A0AD-342C-6DB894D8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Isolating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polylines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7277F8-63AC-61A5-E5BE-DEEC56016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3640"/>
            <a:ext cx="10515600" cy="2995307"/>
          </a:xfrm>
        </p:spPr>
      </p:pic>
    </p:spTree>
    <p:extLst>
      <p:ext uri="{BB962C8B-B14F-4D97-AF65-F5344CB8AC3E}">
        <p14:creationId xmlns:p14="http://schemas.microsoft.com/office/powerpoint/2010/main" val="175359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AD61-2779-A0AD-342C-6DB894D8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Isolating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polylines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615F7-AC29-E5F5-5AB2-F3DAF2AF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0D9A6-B43C-7027-BFC3-7678A406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677552"/>
            <a:ext cx="7751548" cy="26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1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4D65-49C9-25A0-DD90-2312C62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Isolating</a:t>
            </a:r>
            <a:r>
              <a:rPr lang="de-DE" dirty="0"/>
              <a:t>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polylines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63137-F224-6519-E17B-A3B0D0069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7089"/>
            <a:ext cx="10515600" cy="3428410"/>
          </a:xfrm>
        </p:spPr>
      </p:pic>
    </p:spTree>
    <p:extLst>
      <p:ext uri="{BB962C8B-B14F-4D97-AF65-F5344CB8AC3E}">
        <p14:creationId xmlns:p14="http://schemas.microsoft.com/office/powerpoint/2010/main" val="25027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180A-4774-3775-A70B-245FBAC39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53FAF-64A9-D5C7-03D6-897D9EE6D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5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</vt:lpstr>
      <vt:lpstr>Multi-sensor rail track detection in automatic train operations</vt:lpstr>
      <vt:lpstr>Outline</vt:lpstr>
      <vt:lpstr>Timeline</vt:lpstr>
      <vt:lpstr>Writing thesis</vt:lpstr>
      <vt:lpstr>Isolating tracks as polylines</vt:lpstr>
      <vt:lpstr>Isolating tracks as polylines</vt:lpstr>
      <vt:lpstr>Isolating tracks as polylines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Kovacs, Attila</cp:lastModifiedBy>
  <cp:revision>162</cp:revision>
  <dcterms:created xsi:type="dcterms:W3CDTF">2019-03-28T08:56:36Z</dcterms:created>
  <dcterms:modified xsi:type="dcterms:W3CDTF">2024-04-09T17:55:09Z</dcterms:modified>
</cp:coreProperties>
</file>