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Favorite Waterfall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3200400" y="3200400"/>
            <a:ext cx="3200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I still love the ocean</a:t>
            </a:r>
          </a:p>
        </p:txBody>
      </p:sp>
      <p:pic>
        <p:nvPicPr>
          <p:cNvPr id="5" name="Picture 4" descr="waterf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517257" cy="1371600"/>
          </a:xfrm>
          <a:prstGeom prst="rect">
            <a:avLst/>
          </a:prstGeom>
        </p:spPr>
      </p:pic>
      <p:pic>
        <p:nvPicPr>
          <p:cNvPr id="6" name="Picture 5" descr="oce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572000"/>
            <a:ext cx="2065663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