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9" r:id="rId11"/>
    <p:sldId id="263" r:id="rId12"/>
    <p:sldId id="268" r:id="rId13"/>
    <p:sldId id="270" r:id="rId14"/>
  </p:sldIdLst>
  <p:sldSz cx="9144000" cy="5143500" type="screen16x9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000"/>
    <a:srgbClr val="FFA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AE0FDAC-4F1E-4A2A-A954-A5A417D9DC25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os estilos de texto Mestres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144A2F1-BCB2-4960-B067-23DE4C12808D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61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4CBE341-5CF1-4A38-AC60-480A35974503}" type="slidenum">
              <a:rPr lang="pt-BR" altLang="pt-BR"/>
              <a:pPr/>
              <a:t>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7EE6DEC-04F2-4119-99D4-230358B6C3E9}" type="slidenum">
              <a:rPr lang="pt-BR" altLang="pt-BR"/>
              <a:pPr/>
              <a:t>11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0E457EC-F10A-4CA3-8F68-D9446E28AFE4}" type="slidenum">
              <a:rPr lang="pt-BR" altLang="pt-BR"/>
              <a:pPr/>
              <a:t>12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81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BB71D5C-0EB5-4B3B-86F1-CB132FA4CCE7}" type="slidenum">
              <a:rPr lang="pt-BR" altLang="pt-BR"/>
              <a:pPr/>
              <a:t>3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02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181D6FE-0B85-4E80-BFA3-090140A63048}" type="slidenum">
              <a:rPr lang="pt-BR" altLang="pt-BR"/>
              <a:pPr/>
              <a:t>4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E61D9A1-6CB8-448C-A46D-EE37F5FA63F9}" type="slidenum">
              <a:rPr lang="pt-BR" altLang="pt-BR"/>
              <a:pPr/>
              <a:t>5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7C6205D-3365-4984-8D0D-749096459A69}" type="slidenum">
              <a:rPr lang="pt-BR" altLang="pt-BR"/>
              <a:pPr/>
              <a:t>6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3C0224EC-D31F-4523-9347-703A89C88712}" type="slidenum">
              <a:rPr lang="pt-BR" altLang="pt-BR"/>
              <a:pPr/>
              <a:t>7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FA6F390-8D82-4E94-9E03-49AC78715436}" type="slidenum">
              <a:rPr lang="pt-BR" altLang="pt-BR"/>
              <a:pPr/>
              <a:t>8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B3D08C7E-3673-4A0E-8F2B-700631EFFD56}" type="slidenum">
              <a:rPr lang="pt-BR" altLang="pt-BR"/>
              <a:pPr/>
              <a:t>9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96F6E61-B6B8-4F48-AD2B-67C4902A2312}" type="slidenum">
              <a:rPr lang="pt-BR" altLang="pt-BR"/>
              <a:pPr/>
              <a:t>10</a:t>
            </a:fld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B7FDB-8C5C-4B36-9D82-8ACA638D6657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C9FCCB-EB3A-448E-9ACF-578F67FBB2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975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AF0D4-0F81-4B08-83D0-212474B096BC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9E4BD-3C2C-4828-9681-07838765FDB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226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D1EB8-C3DB-4B1D-B0B9-1EB288004301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DCCB4-CBD5-43A9-8464-FB951DABBC8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6329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23E08-15E6-47F4-A0EB-4B5B3473157A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D361DB-08EB-4B66-BCD1-51DAF2B4B20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3842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DC16F-5D20-468F-9F88-FB269E347947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098444-FE18-4EB1-B4CD-E8983B67E1F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1219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EA09E-C136-4F82-A0C1-DD17151C0A48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2DD696-8546-48A2-9BDF-6C5185B2E9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50585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5AA55-621B-4C39-9127-83E43B291005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09672-0674-4083-9927-EE46E177BF0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593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E1A10-9512-406B-8110-A815378689B5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539A0-08AE-40B6-BC53-363CB398F7D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3810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477B3-53FD-49FE-8A6D-BA45DC14173C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F2528-A66E-44D4-A941-86EFC0B33C7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5480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35C7B-BAA5-4515-AFAD-E0D6861FA467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F3049-7B3C-4D52-86E3-E19807BFFB3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3021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230EE-CB7B-4386-B45F-98EAB19867EC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56593-B7E9-45A3-BDA1-E430D5AAD9B3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26572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5523D-7528-4C72-AF4E-051846C1E259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50A20F-D93E-4E52-9A34-C9D4AE0B865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33698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C1F60-655E-4CDB-A056-E56D9605C358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2B943D-5F66-4F10-BED7-A7695F980F7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076503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5FDEC-C539-4EC9-A46E-BE711AA674C8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661B1-3209-4536-A360-7404F2C5D2A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59771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98C69-1B11-4899-AE62-EB6B7866B876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6A3B20-6A83-4F82-B1C5-85B180DCB3E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12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7A0BF-78C5-4E4A-B35A-2C92DDEB4BEC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1F3BF-B78F-4C9B-BB78-F757AA8A861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5705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78C77-2CB2-4699-AB4C-05C1DD30962A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E2B04-6D64-4560-A05E-45A28994487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73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5B41A-1C62-478A-B0C4-AC5B380F2B52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FA17DD-1C82-48F7-A70E-F3F0DBCDA1F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79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1CD14-E0C2-49FA-8A67-1C054502765B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89372-277D-466D-9759-ADB96F837C6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223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3D3FA-844D-4D3A-95F8-8256FF81625C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3C115D-93EE-4DDC-B61B-6D3A629482A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04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60F85-789F-42AC-B4B6-099A3AF24A3E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D914A-574A-4A5C-8672-D3A0F0A85F8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793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A01E8-8363-4CE8-A937-AF5534B07442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26258-525F-44C3-86CC-F2369DFCCAD9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044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C6A8B5-FED7-4D93-8CED-D17C9759F450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04C3AF6C-4A16-4735-A352-E9C5EC06CFDE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1031" name="Imagem 2" descr="Tela de computador com fundo azul&#10;&#10;Descrição gerada automaticamente com confiança médi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6"/>
          <a:stretch>
            <a:fillRect/>
          </a:stretch>
        </p:blipFill>
        <p:spPr bwMode="auto">
          <a:xfrm>
            <a:off x="-12700" y="3262313"/>
            <a:ext cx="4665663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Tela de computador com fundo azul&#10;&#10;Descrição gerada automaticamente com confiança média"/>
          <p:cNvPicPr>
            <a:picLocks noChangeAspect="1"/>
          </p:cNvPicPr>
          <p:nvPr userDrawn="1"/>
        </p:nvPicPr>
        <p:blipFill rotWithShape="1"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</a:blip>
          <a:srcRect b="34836"/>
          <a:stretch/>
        </p:blipFill>
        <p:spPr>
          <a:xfrm flipV="1">
            <a:off x="4477126" y="-1081"/>
            <a:ext cx="4666874" cy="1901895"/>
          </a:xfrm>
          <a:prstGeom prst="rect">
            <a:avLst/>
          </a:prstGeom>
        </p:spPr>
      </p:pic>
      <p:pic>
        <p:nvPicPr>
          <p:cNvPr id="1033" name="Imagem 2" descr="Uma imagem contendo Ícone&#10;&#10;O conteúdo gerado por IA pode estar incorreto.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33350"/>
            <a:ext cx="212248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título mestre</a:t>
            </a:r>
          </a:p>
        </p:txBody>
      </p:sp>
      <p:sp>
        <p:nvSpPr>
          <p:cNvPr id="205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E866EC-132E-40A4-9B76-BB71010BA0BA}" type="datetimeFigureOut">
              <a:rPr lang="pt-BR"/>
              <a:pPr>
                <a:defRPr/>
              </a:pPr>
              <a:t>09/10/2025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736D689-4ED1-43D0-B6CF-07E71FF87171}" type="slidenum">
              <a:rPr lang="pt-BR" altLang="pt-BR"/>
              <a:pPr/>
              <a:t>‹nº›</a:t>
            </a:fld>
            <a:endParaRPr lang="pt-BR" altLang="pt-BR"/>
          </a:p>
        </p:txBody>
      </p:sp>
      <p:pic>
        <p:nvPicPr>
          <p:cNvPr id="2055" name="Imagem 2" descr="Tela de computador com fundo azul&#10;&#10;Descrição gerada automaticamente com confiança média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6"/>
          <a:stretch>
            <a:fillRect/>
          </a:stretch>
        </p:blipFill>
        <p:spPr bwMode="auto">
          <a:xfrm>
            <a:off x="-12700" y="3262313"/>
            <a:ext cx="4665663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 descr="Tela de computador com fundo azul&#10;&#10;Descrição gerada automaticamente com confiança média"/>
          <p:cNvPicPr>
            <a:picLocks noChangeAspect="1"/>
          </p:cNvPicPr>
          <p:nvPr userDrawn="1"/>
        </p:nvPicPr>
        <p:blipFill rotWithShape="1">
          <a:blip r:embed="rId14">
            <a:duotone>
              <a:prstClr val="black"/>
              <a:srgbClr val="FF0000">
                <a:tint val="45000"/>
                <a:satMod val="400000"/>
              </a:srgbClr>
            </a:duotone>
          </a:blip>
          <a:srcRect b="34836"/>
          <a:stretch/>
        </p:blipFill>
        <p:spPr>
          <a:xfrm flipV="1">
            <a:off x="4477126" y="-1081"/>
            <a:ext cx="4666874" cy="1901895"/>
          </a:xfrm>
          <a:prstGeom prst="rect">
            <a:avLst/>
          </a:prstGeom>
        </p:spPr>
      </p:pic>
      <p:pic>
        <p:nvPicPr>
          <p:cNvPr id="2057" name="Imagem 2" descr="Uma imagem contendo Ícone&#10;&#10;O conteúdo gerado por IA pode estar incorreto.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4730750"/>
            <a:ext cx="10858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ssoa@outlook.com.br" TargetMode="External"/><Relationship Id="rId2" Type="http://schemas.openxmlformats.org/officeDocument/2006/relationships/hyperlink" Target="mailto:fulano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orientador@hotmail.com" TargetMode="External"/><Relationship Id="rId5" Type="http://schemas.openxmlformats.org/officeDocument/2006/relationships/hyperlink" Target="mailto:sujeito@gmail.com" TargetMode="External"/><Relationship Id="rId4" Type="http://schemas.openxmlformats.org/officeDocument/2006/relationships/hyperlink" Target="mailto:beltrano@hot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>
          <a:xfrm>
            <a:off x="685800" y="1444625"/>
            <a:ext cx="7772400" cy="1101725"/>
          </a:xfrm>
        </p:spPr>
        <p:txBody>
          <a:bodyPr/>
          <a:lstStyle/>
          <a:p>
            <a:pPr eaLnBrk="1" hangingPunct="1"/>
            <a:r>
              <a:rPr lang="pt-BR" altLang="pt-BR" sz="2800" b="1" smtClean="0"/>
              <a:t>MODELO PARA ELABORAÇÃO E FORMATAÇÃO DA APRESENTAÇÃO DOS TRABALHOS - TÍTULO</a:t>
            </a:r>
            <a:endParaRPr lang="pt-BR" altLang="pt-BR" sz="2800" smtClean="0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3059113" y="3148013"/>
            <a:ext cx="5792787" cy="1439862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1200" dirty="0"/>
              <a:t>Fulano da Silva - Graduando do Curso de XXXXX da Universidade Federal - UF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1200" dirty="0"/>
              <a:t>Pessoa da Silva dos Santos - Mestrando do Curso de XXXXX da Universidade Estadual - UE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1200" dirty="0"/>
              <a:t>Beltrano de Araújo - Mestre do Curso de XXXXX da Universidade Estadual - UE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1200" dirty="0"/>
              <a:t>Sujeito da Silva Santos - Doutor do Curso de XXXXX da Universidade Estadual - UE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1200" dirty="0"/>
              <a:t>Orientador do Trabalho - Orientador - titulação, Faculdade Ciências – UF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1200" b="1" dirty="0"/>
              <a:t>Contatos:</a:t>
            </a:r>
            <a:r>
              <a:rPr lang="pt-BR" sz="1200" dirty="0"/>
              <a:t> </a:t>
            </a:r>
            <a:r>
              <a:rPr lang="pt-BR" sz="1200" u="sng" dirty="0">
                <a:hlinkClick r:id="rId2"/>
              </a:rPr>
              <a:t>fulano@gmail.com</a:t>
            </a:r>
            <a:r>
              <a:rPr lang="pt-BR" sz="1200" dirty="0"/>
              <a:t>; </a:t>
            </a:r>
            <a:r>
              <a:rPr lang="pt-BR" sz="1200" u="sng" dirty="0">
                <a:hlinkClick r:id="rId3"/>
              </a:rPr>
              <a:t>pessoa@outlook.com.br</a:t>
            </a:r>
            <a:r>
              <a:rPr lang="pt-BR" sz="1200" dirty="0"/>
              <a:t>; </a:t>
            </a:r>
            <a:r>
              <a:rPr lang="pt-BR" sz="1200" u="sng" dirty="0">
                <a:hlinkClick r:id="rId4"/>
              </a:rPr>
              <a:t>beltrano@hotmail.com</a:t>
            </a:r>
            <a:r>
              <a:rPr lang="pt-BR" sz="1200" u="sng" dirty="0"/>
              <a:t>;</a:t>
            </a:r>
            <a:r>
              <a:rPr lang="pt-BR" sz="1200" dirty="0"/>
              <a:t>  </a:t>
            </a:r>
            <a:r>
              <a:rPr lang="pt-BR" sz="1200" u="sng" dirty="0">
                <a:hlinkClick r:id="rId5"/>
              </a:rPr>
              <a:t>sujeito@gmail.com</a:t>
            </a:r>
            <a:r>
              <a:rPr lang="pt-BR" sz="1200" u="sng" dirty="0"/>
              <a:t>; </a:t>
            </a:r>
            <a:r>
              <a:rPr lang="pt-BR" sz="1200" u="sng" dirty="0">
                <a:hlinkClick r:id="rId6"/>
              </a:rPr>
              <a:t>orientador@hotmail.com</a:t>
            </a:r>
            <a:endParaRPr lang="pt-BR" sz="12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sz="12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pt-B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 txBox="1">
            <a:spLocks/>
          </p:cNvSpPr>
          <p:nvPr/>
        </p:nvSpPr>
        <p:spPr bwMode="auto">
          <a:xfrm>
            <a:off x="1476375" y="195263"/>
            <a:ext cx="57308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Considerações finais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63550" y="1098550"/>
            <a:ext cx="8280400" cy="2586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dirty="0">
                <a:latin typeface="+mn-lt"/>
              </a:rPr>
              <a:t>Pode ser apresentada em forma </a:t>
            </a:r>
            <a:r>
              <a:rPr lang="pt-BR" u="sng" dirty="0" err="1">
                <a:latin typeface="+mn-lt"/>
              </a:rPr>
              <a:t>topificada</a:t>
            </a:r>
            <a:r>
              <a:rPr lang="pt-BR" dirty="0">
                <a:latin typeface="+mn-lt"/>
              </a:rPr>
              <a:t>  com as principais informações de cada item!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dirty="0">
              <a:latin typeface="+mn-lt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dirty="0">
                <a:latin typeface="+mn-lt"/>
              </a:rPr>
              <a:t>Ao elaborar as Considerações finais ou Conclusões, evitar trazer citações para essa sessão. Recomenda-se que os autores de posicionem trazendo sua visão sobre os dados obtidos em seu estudo.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dirty="0">
                <a:latin typeface="+mn-lt"/>
              </a:rPr>
              <a:t>As considerações devem responder aos objetivos delineados no estudo.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 txBox="1">
            <a:spLocks/>
          </p:cNvSpPr>
          <p:nvPr/>
        </p:nvSpPr>
        <p:spPr bwMode="auto">
          <a:xfrm>
            <a:off x="1706563" y="268288"/>
            <a:ext cx="57308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Referências Bibliográficas</a:t>
            </a:r>
          </a:p>
        </p:txBody>
      </p:sp>
      <p:sp>
        <p:nvSpPr>
          <p:cNvPr id="23555" name="CaixaDeTexto 5"/>
          <p:cNvSpPr txBox="1">
            <a:spLocks noChangeArrowheads="1"/>
          </p:cNvSpPr>
          <p:nvPr/>
        </p:nvSpPr>
        <p:spPr bwMode="auto">
          <a:xfrm>
            <a:off x="463550" y="1098550"/>
            <a:ext cx="8280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1800"/>
              <a:t>Listar os autores e respectivas obras que foram utilizadas para elaboração dos slides de apresentação (Seguir as normas da VCCU).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 txBox="1">
            <a:spLocks/>
          </p:cNvSpPr>
          <p:nvPr/>
        </p:nvSpPr>
        <p:spPr bwMode="auto">
          <a:xfrm>
            <a:off x="1476375" y="1995488"/>
            <a:ext cx="57308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Obrigada(o) pela atenção!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 txBox="1">
            <a:spLocks/>
          </p:cNvSpPr>
          <p:nvPr/>
        </p:nvSpPr>
        <p:spPr bwMode="auto">
          <a:xfrm>
            <a:off x="1476375" y="274638"/>
            <a:ext cx="57308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Introdução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23850" y="1098550"/>
            <a:ext cx="8280400" cy="3140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dirty="0">
                <a:latin typeface="+mn-lt"/>
              </a:rPr>
              <a:t>Os itens do trabalho devem ser escritos de forma </a:t>
            </a:r>
            <a:r>
              <a:rPr lang="pt-BR" u="sng" dirty="0">
                <a:latin typeface="+mn-lt"/>
              </a:rPr>
              <a:t>topificada</a:t>
            </a:r>
            <a:r>
              <a:rPr lang="pt-BR" dirty="0">
                <a:latin typeface="+mn-lt"/>
              </a:rPr>
              <a:t> com apenas as principais informações de cada item!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dirty="0">
                <a:latin typeface="+mn-lt"/>
              </a:rPr>
              <a:t>Devem ser usados até 15 slides!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dirty="0">
                <a:latin typeface="+mn-lt"/>
              </a:rPr>
              <a:t>O envio do arquivo de apresentação deverá ser realizado em formato </a:t>
            </a:r>
            <a:r>
              <a:rPr lang="pt-BR" b="1" dirty="0">
                <a:latin typeface="+mn-lt"/>
              </a:rPr>
              <a:t>PDF</a:t>
            </a:r>
            <a:r>
              <a:rPr lang="pt-BR" dirty="0">
                <a:latin typeface="+mn-lt"/>
              </a:rPr>
              <a:t>, através da área do participante do </a:t>
            </a:r>
            <a:r>
              <a:rPr lang="pt-BR" b="1" dirty="0">
                <a:latin typeface="+mn-lt"/>
              </a:rPr>
              <a:t>autor principal</a:t>
            </a:r>
            <a:r>
              <a:rPr lang="pt-BR" dirty="0">
                <a:latin typeface="+mn-lt"/>
              </a:rPr>
              <a:t> (aquele que submeteu o trabalho);</a:t>
            </a: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dirty="0">
              <a:latin typeface="+mn-lt"/>
            </a:endParaRPr>
          </a:p>
          <a:p>
            <a:pPr marL="285750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b="1" dirty="0">
                <a:latin typeface="+mn-lt"/>
              </a:rPr>
              <a:t>Para garantir o certificado de apresentação, o autor principal precisará estar credenciado</a:t>
            </a:r>
            <a:r>
              <a:rPr lang="pt-BR" dirty="0">
                <a:latin typeface="+mn-lt"/>
              </a:rPr>
              <a:t> (presencial ou online) bem como </a:t>
            </a:r>
            <a:r>
              <a:rPr lang="pt-BR" b="1" dirty="0">
                <a:latin typeface="+mn-lt"/>
              </a:rPr>
              <a:t>enviar o arquivo de apresentação</a:t>
            </a:r>
            <a:r>
              <a:rPr lang="pt-BR" dirty="0">
                <a:latin typeface="+mn-lt"/>
              </a:rPr>
              <a:t> através do sistema. Não esqueça esses detalhes!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 txBox="1">
            <a:spLocks/>
          </p:cNvSpPr>
          <p:nvPr/>
        </p:nvSpPr>
        <p:spPr bwMode="auto">
          <a:xfrm>
            <a:off x="1763713" y="327025"/>
            <a:ext cx="53705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Objetivos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1800" y="1306513"/>
            <a:ext cx="8280400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+mn-lt"/>
              </a:rPr>
              <a:t>Objetivo Geral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+mn-lt"/>
              </a:rPr>
              <a:t>      Avaliar, Descrever, Analisar, Verificar...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>
                <a:latin typeface="+mn-lt"/>
              </a:rPr>
              <a:t>Objetivos Específicos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latin typeface="+mn-lt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dirty="0">
                <a:latin typeface="+mn-lt"/>
              </a:rPr>
              <a:t>Descrever...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dirty="0">
                <a:latin typeface="+mn-lt"/>
              </a:rPr>
              <a:t>Identificar...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pt-BR" dirty="0">
                <a:latin typeface="+mn-lt"/>
              </a:rPr>
              <a:t>Constatar..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pt-BR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 txBox="1">
            <a:spLocks/>
          </p:cNvSpPr>
          <p:nvPr/>
        </p:nvSpPr>
        <p:spPr bwMode="auto">
          <a:xfrm>
            <a:off x="1835150" y="292100"/>
            <a:ext cx="53705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Marco Metodológico</a:t>
            </a:r>
          </a:p>
        </p:txBody>
      </p:sp>
      <p:sp>
        <p:nvSpPr>
          <p:cNvPr id="9219" name="CaixaDeTexto 5"/>
          <p:cNvSpPr txBox="1">
            <a:spLocks noChangeArrowheads="1"/>
          </p:cNvSpPr>
          <p:nvPr/>
        </p:nvSpPr>
        <p:spPr bwMode="auto">
          <a:xfrm>
            <a:off x="468313" y="1276350"/>
            <a:ext cx="8280400" cy="29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1800"/>
              <a:t>Caracterização e Etapas da Pesquisa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1800"/>
              <a:t>Local da Pesquisa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1800"/>
              <a:t>Instrumentos da Pesquisa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1800"/>
              <a:t>Sujeitos Envolvidos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1800"/>
              <a:t>Ferramentas utilizadas (Instrumentos da pesquisa)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pt-BR" altLang="pt-BR" sz="1800"/>
              <a:t>Forma de Análise dos Dados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pt-BR" altLang="pt-BR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 txBox="1">
            <a:spLocks/>
          </p:cNvSpPr>
          <p:nvPr/>
        </p:nvSpPr>
        <p:spPr bwMode="auto">
          <a:xfrm>
            <a:off x="2519363" y="195263"/>
            <a:ext cx="410368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Resultados e Discussões</a:t>
            </a:r>
          </a:p>
        </p:txBody>
      </p:sp>
      <p:pic>
        <p:nvPicPr>
          <p:cNvPr id="11267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852488"/>
            <a:ext cx="482282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 txBox="1">
            <a:spLocks/>
          </p:cNvSpPr>
          <p:nvPr/>
        </p:nvSpPr>
        <p:spPr bwMode="auto">
          <a:xfrm>
            <a:off x="2519363" y="195263"/>
            <a:ext cx="410368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Resultados e Discussões</a:t>
            </a:r>
          </a:p>
        </p:txBody>
      </p:sp>
      <p:pic>
        <p:nvPicPr>
          <p:cNvPr id="13315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1131888"/>
            <a:ext cx="5697537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 txBox="1">
            <a:spLocks/>
          </p:cNvSpPr>
          <p:nvPr/>
        </p:nvSpPr>
        <p:spPr bwMode="auto">
          <a:xfrm>
            <a:off x="2519363" y="123825"/>
            <a:ext cx="4103687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Resultados e Discussões</a:t>
            </a:r>
          </a:p>
        </p:txBody>
      </p:sp>
      <p:pic>
        <p:nvPicPr>
          <p:cNvPr id="15363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742950"/>
            <a:ext cx="489585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 txBox="1">
            <a:spLocks/>
          </p:cNvSpPr>
          <p:nvPr/>
        </p:nvSpPr>
        <p:spPr bwMode="auto">
          <a:xfrm>
            <a:off x="2339975" y="123825"/>
            <a:ext cx="410368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Resultados e Discussões</a:t>
            </a:r>
          </a:p>
        </p:txBody>
      </p:sp>
      <p:pic>
        <p:nvPicPr>
          <p:cNvPr id="17411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Imagem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735013"/>
            <a:ext cx="6283325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 txBox="1">
            <a:spLocks/>
          </p:cNvSpPr>
          <p:nvPr/>
        </p:nvSpPr>
        <p:spPr bwMode="auto">
          <a:xfrm>
            <a:off x="2411413" y="195263"/>
            <a:ext cx="410368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800" b="1"/>
              <a:t>Resultados e Discussões</a:t>
            </a:r>
          </a:p>
        </p:txBody>
      </p:sp>
      <p:pic>
        <p:nvPicPr>
          <p:cNvPr id="19459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8863"/>
            <a:ext cx="6119812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342</Words>
  <Application>Microsoft Office PowerPoint</Application>
  <PresentationFormat>Apresentação na tela (16:9)</PresentationFormat>
  <Paragraphs>57</Paragraphs>
  <Slides>12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Calibri</vt:lpstr>
      <vt:lpstr>Arial</vt:lpstr>
      <vt:lpstr>Wingdings</vt:lpstr>
      <vt:lpstr>Tema do Office</vt:lpstr>
      <vt:lpstr>Personalizar design</vt:lpstr>
      <vt:lpstr>MODELO PARA ELABORAÇÃO E FORMATAÇÃO DA APRESENTAÇÃO DOS TRABALHOS - TÍTULO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Lima</dc:creator>
  <cp:lastModifiedBy>User</cp:lastModifiedBy>
  <cp:revision>37</cp:revision>
  <dcterms:created xsi:type="dcterms:W3CDTF">2021-02-10T13:58:56Z</dcterms:created>
  <dcterms:modified xsi:type="dcterms:W3CDTF">2025-10-09T23:55:03Z</dcterms:modified>
</cp:coreProperties>
</file>