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sldIdLst>
    <p:sldId id="256"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872"/>
    <a:srgbClr val="203972"/>
    <a:srgbClr val="0000FF"/>
    <a:srgbClr val="A80000"/>
    <a:srgbClr val="E6E6E6"/>
    <a:srgbClr val="93C000"/>
    <a:srgbClr val="FFA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7EE9C-34FA-4FC9-BEA7-CCB92043FD72}" v="1" dt="2025-09-25T20:31:04.8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y Diniz" userId="1a210631c93d4a62" providerId="LiveId" clId="{0C5F3F1F-B3D4-404E-8B97-923E4AB7A9B0}"/>
    <pc:docChg chg="undo custSel modMainMaster">
      <pc:chgData name="Gabriely Diniz" userId="1a210631c93d4a62" providerId="LiveId" clId="{0C5F3F1F-B3D4-404E-8B97-923E4AB7A9B0}" dt="2025-09-25T20:31:14.730" v="21" actId="1076"/>
      <pc:docMkLst>
        <pc:docMk/>
      </pc:docMkLst>
      <pc:sldMasterChg chg="addSp delSp modSp mod">
        <pc:chgData name="Gabriely Diniz" userId="1a210631c93d4a62" providerId="LiveId" clId="{0C5F3F1F-B3D4-404E-8B97-923E4AB7A9B0}" dt="2025-09-08T23:12:19.982" v="14" actId="1076"/>
        <pc:sldMasterMkLst>
          <pc:docMk/>
          <pc:sldMasterMk cId="3275357611" sldId="2147483660"/>
        </pc:sldMasterMkLst>
        <pc:spChg chg="add">
          <ac:chgData name="Gabriely Diniz" userId="1a210631c93d4a62" providerId="LiveId" clId="{0C5F3F1F-B3D4-404E-8B97-923E4AB7A9B0}" dt="2025-09-08T23:10:02.656" v="5" actId="22"/>
          <ac:spMkLst>
            <pc:docMk/>
            <pc:sldMasterMk cId="3275357611" sldId="2147483660"/>
            <ac:spMk id="15" creationId="{80B710E3-2C1A-64BF-A491-B4163BEF3213}"/>
          </ac:spMkLst>
        </pc:spChg>
        <pc:picChg chg="add mod">
          <ac:chgData name="Gabriely Diniz" userId="1a210631c93d4a62" providerId="LiveId" clId="{0C5F3F1F-B3D4-404E-8B97-923E4AB7A9B0}" dt="2025-09-08T23:12:19.982" v="14" actId="1076"/>
          <ac:picMkLst>
            <pc:docMk/>
            <pc:sldMasterMk cId="3275357611" sldId="2147483660"/>
            <ac:picMk id="17" creationId="{CBD16E9C-ADA3-E1B0-E4DE-D1CFFF8699F3}"/>
          </ac:picMkLst>
        </pc:picChg>
      </pc:sldMasterChg>
      <pc:sldMasterChg chg="addSp delSp modSp mod">
        <pc:chgData name="Gabriely Diniz" userId="1a210631c93d4a62" providerId="LiveId" clId="{0C5F3F1F-B3D4-404E-8B97-923E4AB7A9B0}" dt="2025-09-25T20:31:14.730" v="21" actId="1076"/>
        <pc:sldMasterMkLst>
          <pc:docMk/>
          <pc:sldMasterMk cId="3624112411" sldId="2147483684"/>
        </pc:sldMasterMkLst>
        <pc:picChg chg="del">
          <ac:chgData name="Gabriely Diniz" userId="1a210631c93d4a62" providerId="LiveId" clId="{0C5F3F1F-B3D4-404E-8B97-923E4AB7A9B0}" dt="2025-09-25T20:30:46.413" v="15" actId="478"/>
          <ac:picMkLst>
            <pc:docMk/>
            <pc:sldMasterMk cId="3624112411" sldId="2147483684"/>
            <ac:picMk id="7" creationId="{02B85F26-6805-5901-CDA3-F55FA22BB3AE}"/>
          </ac:picMkLst>
        </pc:picChg>
        <pc:picChg chg="add mod">
          <ac:chgData name="Gabriely Diniz" userId="1a210631c93d4a62" providerId="LiveId" clId="{0C5F3F1F-B3D4-404E-8B97-923E4AB7A9B0}" dt="2025-09-25T20:31:14.730" v="21" actId="1076"/>
          <ac:picMkLst>
            <pc:docMk/>
            <pc:sldMasterMk cId="3624112411" sldId="2147483684"/>
            <ac:picMk id="9" creationId="{A090B6FA-5E79-066B-029A-51A4F0B989AD}"/>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pt-BR"/>
              <a:t>Clique para editar o título mestre</a:t>
            </a:r>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17810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064677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05979"/>
            <a:ext cx="6019800" cy="43886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2937486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769258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03685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826247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3886624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629842" y="1878806"/>
            <a:ext cx="3868340" cy="276344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629150" y="1878806"/>
            <a:ext cx="3887391" cy="276344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F0D0894-3D96-4F8D-83F3-BDA81129D44D}" type="datetimeFigureOut">
              <a:rPr lang="pt-BR" smtClean="0"/>
              <a:t>09/10/2025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28752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F0D0894-3D96-4F8D-83F3-BDA81129D44D}" type="datetimeFigureOut">
              <a:rPr lang="pt-BR" smtClean="0"/>
              <a:t>09/10/2025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183328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D0894-3D96-4F8D-83F3-BDA81129D44D}" type="datetimeFigureOut">
              <a:rPr lang="pt-BR" smtClean="0"/>
              <a:t>09/10/2025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30501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A7E595-C546-4CAF-BE4B-3FCE57F551D0}" type="slidenum">
              <a:rPr lang="pt-BR" smtClean="0"/>
              <a:t>‹nº›</a:t>
            </a:fld>
            <a:endParaRPr lang="pt-BR" dirty="0"/>
          </a:p>
        </p:txBody>
      </p:sp>
    </p:spTree>
    <p:extLst>
      <p:ext uri="{BB962C8B-B14F-4D97-AF65-F5344CB8AC3E}">
        <p14:creationId xmlns:p14="http://schemas.microsoft.com/office/powerpoint/2010/main" val="154547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5394650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316922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003641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7066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97547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09600" y="52070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3525328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F0D0894-3D96-4F8D-83F3-BDA81129D44D}" type="datetimeFigureOut">
              <a:rPr lang="pt-BR" smtClean="0"/>
              <a:t>09/10/2025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185218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BF0D0894-3D96-4F8D-83F3-BDA81129D44D}" type="datetimeFigureOut">
              <a:rPr lang="pt-BR" smtClean="0"/>
              <a:t>09/10/2025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4081497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F0D0894-3D96-4F8D-83F3-BDA81129D44D}" type="datetimeFigureOut">
              <a:rPr lang="pt-BR" smtClean="0"/>
              <a:t>09/10/2025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278308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A7E595-C546-4CAF-BE4B-3FCE57F551D0}" type="slidenum">
              <a:rPr lang="pt-BR" smtClean="0"/>
              <a:t>‹nº›</a:t>
            </a:fld>
            <a:endParaRPr lang="pt-BR" dirty="0"/>
          </a:p>
        </p:txBody>
      </p:sp>
    </p:spTree>
    <p:extLst>
      <p:ext uri="{BB962C8B-B14F-4D97-AF65-F5344CB8AC3E}">
        <p14:creationId xmlns:p14="http://schemas.microsoft.com/office/powerpoint/2010/main" val="224069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BF0D0894-3D96-4F8D-83F3-BDA81129D44D}" type="datetimeFigureOut">
              <a:rPr lang="pt-BR" smtClean="0"/>
              <a:t>09/10/2025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A7E595-C546-4CAF-BE4B-3FCE57F551D0}" type="slidenum">
              <a:rPr lang="pt-BR" smtClean="0"/>
              <a:t>‹nº›</a:t>
            </a:fld>
            <a:endParaRPr lang="pt-BR"/>
          </a:p>
        </p:txBody>
      </p:sp>
    </p:spTree>
    <p:extLst>
      <p:ext uri="{BB962C8B-B14F-4D97-AF65-F5344CB8AC3E}">
        <p14:creationId xmlns:p14="http://schemas.microsoft.com/office/powerpoint/2010/main" val="272626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microsoft.com/office/2007/relationships/hdphoto" Target="../media/hdphoto2.wdp"/><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395536" y="1528731"/>
            <a:ext cx="8229600" cy="85725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2195736" y="2571749"/>
            <a:ext cx="6491064" cy="2022873"/>
          </a:xfrm>
          <a:prstGeom prst="rect">
            <a:avLst/>
          </a:prstGeom>
        </p:spPr>
        <p:txBody>
          <a:bodyPr vert="horz" lIns="91440" tIns="45720" rIns="91440" bIns="45720" rtlCol="0">
            <a:normAutofit/>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F0D0894-3D96-4F8D-83F3-BDA81129D44D}" type="datetimeFigureOut">
              <a:rPr lang="pt-BR" smtClean="0"/>
              <a:t>09/10/2025</a:t>
            </a:fld>
            <a:endParaRPr lang="pt-BR"/>
          </a:p>
        </p:txBody>
      </p:sp>
      <p:sp>
        <p:nvSpPr>
          <p:cNvPr id="5" name="Espaço Reservado para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5A7E595-C546-4CAF-BE4B-3FCE57F551D0}" type="slidenum">
              <a:rPr lang="pt-BR" smtClean="0"/>
              <a:t>‹nº›</a:t>
            </a:fld>
            <a:endParaRPr lang="pt-BR"/>
          </a:p>
        </p:txBody>
      </p:sp>
      <p:pic>
        <p:nvPicPr>
          <p:cNvPr id="12" name="Imagem 11" descr="Tela de computador com fundo azul&#10;&#10;Descrição gerada automaticamente com confiança média">
            <a:extLst>
              <a:ext uri="{FF2B5EF4-FFF2-40B4-BE49-F238E27FC236}">
                <a16:creationId xmlns:a16="http://schemas.microsoft.com/office/drawing/2014/main" id="{A9F16500-E7D1-84AA-1E53-8408B40BD227}"/>
              </a:ext>
            </a:extLst>
          </p:cNvPr>
          <p:cNvPicPr>
            <a:picLocks noChangeAspect="1"/>
          </p:cNvPicPr>
          <p:nvPr userDrawn="1"/>
        </p:nvPicPr>
        <p:blipFill rotWithShape="1">
          <a:blip r:embed="rId13">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rcRect b="34836"/>
          <a:stretch/>
        </p:blipFill>
        <p:spPr>
          <a:xfrm flipH="1">
            <a:off x="-13146" y="3262143"/>
            <a:ext cx="4666874" cy="1901895"/>
          </a:xfrm>
          <a:prstGeom prst="rect">
            <a:avLst/>
          </a:prstGeom>
        </p:spPr>
      </p:pic>
      <p:pic>
        <p:nvPicPr>
          <p:cNvPr id="13" name="Imagem 12" descr="Tela de computador com fundo azul&#10;&#10;Descrição gerada automaticamente com confiança média">
            <a:extLst>
              <a:ext uri="{FF2B5EF4-FFF2-40B4-BE49-F238E27FC236}">
                <a16:creationId xmlns:a16="http://schemas.microsoft.com/office/drawing/2014/main" id="{81682801-217A-C629-31F2-45252FB33706}"/>
              </a:ext>
            </a:extLst>
          </p:cNvPr>
          <p:cNvPicPr>
            <a:picLocks noChangeAspect="1"/>
          </p:cNvPicPr>
          <p:nvPr userDrawn="1"/>
        </p:nvPicPr>
        <p:blipFill rotWithShape="1">
          <a:blip r:embed="rId15">
            <a:duotone>
              <a:prstClr val="black"/>
              <a:srgbClr val="FF0000">
                <a:tint val="45000"/>
                <a:satMod val="400000"/>
              </a:srgbClr>
            </a:duotone>
            <a:extLst>
              <a:ext uri="{BEBA8EAE-BF5A-486C-A8C5-ECC9F3942E4B}">
                <a14:imgProps xmlns:a14="http://schemas.microsoft.com/office/drawing/2010/main">
                  <a14:imgLayer r:embed="rId14">
                    <a14:imgEffect>
                      <a14:brightnessContrast bright="20000" contrast="-40000"/>
                    </a14:imgEffect>
                  </a14:imgLayer>
                </a14:imgProps>
              </a:ext>
              <a:ext uri="{28A0092B-C50C-407E-A947-70E740481C1C}">
                <a14:useLocalDpi xmlns:a14="http://schemas.microsoft.com/office/drawing/2010/main" val="0"/>
              </a:ext>
            </a:extLst>
          </a:blip>
          <a:srcRect b="34836"/>
          <a:stretch/>
        </p:blipFill>
        <p:spPr>
          <a:xfrm flipV="1">
            <a:off x="4477126" y="-1081"/>
            <a:ext cx="4666874" cy="1901895"/>
          </a:xfrm>
          <a:prstGeom prst="rect">
            <a:avLst/>
          </a:prstGeom>
        </p:spPr>
      </p:pic>
      <p:sp>
        <p:nvSpPr>
          <p:cNvPr id="15" name="CaixaDeTexto 14">
            <a:extLst>
              <a:ext uri="{FF2B5EF4-FFF2-40B4-BE49-F238E27FC236}">
                <a16:creationId xmlns:a16="http://schemas.microsoft.com/office/drawing/2014/main" id="{80B710E3-2C1A-64BF-A491-B4163BEF3213}"/>
              </a:ext>
            </a:extLst>
          </p:cNvPr>
          <p:cNvSpPr txBox="1"/>
          <p:nvPr userDrawn="1"/>
        </p:nvSpPr>
        <p:spPr>
          <a:xfrm>
            <a:off x="2278295" y="2399284"/>
            <a:ext cx="4577136" cy="369332"/>
          </a:xfrm>
          <a:prstGeom prst="rect">
            <a:avLst/>
          </a:prstGeom>
          <a:noFill/>
        </p:spPr>
        <p:txBody>
          <a:bodyPr wrap="square">
            <a:spAutoFit/>
          </a:bodyPr>
          <a:lstStyle/>
          <a:p>
            <a:endParaRPr lang="pt-BR" dirty="0"/>
          </a:p>
        </p:txBody>
      </p:sp>
      <p:pic>
        <p:nvPicPr>
          <p:cNvPr id="17" name="Imagem 16" descr="Uma imagem contendo Ícone&#10;&#10;O conteúdo gerado por IA pode estar incorreto.">
            <a:extLst>
              <a:ext uri="{FF2B5EF4-FFF2-40B4-BE49-F238E27FC236}">
                <a16:creationId xmlns:a16="http://schemas.microsoft.com/office/drawing/2014/main" id="{CBD16E9C-ADA3-E1B0-E4DE-D1CFFF8699F3}"/>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61602" y="267410"/>
            <a:ext cx="2071629" cy="770317"/>
          </a:xfrm>
          <a:prstGeom prst="rect">
            <a:avLst/>
          </a:prstGeom>
        </p:spPr>
      </p:pic>
    </p:spTree>
    <p:extLst>
      <p:ext uri="{BB962C8B-B14F-4D97-AF65-F5344CB8AC3E}">
        <p14:creationId xmlns:p14="http://schemas.microsoft.com/office/powerpoint/2010/main" val="3275357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88E8E6F-3661-4EF0-B0E0-0A7C684F4F62}" type="datetimeFigureOut">
              <a:rPr lang="pt-BR" smtClean="0"/>
              <a:t>09/10/2025</a:t>
            </a:fld>
            <a:endParaRPr lang="pt-B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4A13ED1-A277-476F-A1BD-A11D5473F2EA}" type="slidenum">
              <a:rPr lang="pt-BR" smtClean="0"/>
              <a:t>‹nº›</a:t>
            </a:fld>
            <a:endParaRPr lang="pt-BR"/>
          </a:p>
        </p:txBody>
      </p:sp>
      <p:pic>
        <p:nvPicPr>
          <p:cNvPr id="10" name="Imagem 9" descr="Tela de computador com fundo azul&#10;&#10;Descrição gerada automaticamente com confiança média">
            <a:extLst>
              <a:ext uri="{FF2B5EF4-FFF2-40B4-BE49-F238E27FC236}">
                <a16:creationId xmlns:a16="http://schemas.microsoft.com/office/drawing/2014/main" id="{57F120EF-F799-7E44-A2A7-AD8AFCF6CBBC}"/>
              </a:ext>
            </a:extLst>
          </p:cNvPr>
          <p:cNvPicPr>
            <a:picLocks noChangeAspect="1"/>
          </p:cNvPicPr>
          <p:nvPr userDrawn="1"/>
        </p:nvPicPr>
        <p:blipFill rotWithShape="1">
          <a:blip r:embed="rId13" cstate="print">
            <a:duotone>
              <a:prstClr val="black"/>
              <a:srgbClr val="0000FF">
                <a:tint val="45000"/>
                <a:satMod val="400000"/>
              </a:srgbClr>
            </a:duotone>
            <a:extLst>
              <a:ext uri="{28A0092B-C50C-407E-A947-70E740481C1C}">
                <a14:useLocalDpi xmlns:a14="http://schemas.microsoft.com/office/drawing/2010/main" val="0"/>
              </a:ext>
            </a:extLst>
          </a:blip>
          <a:srcRect r="1313" b="34664"/>
          <a:stretch/>
        </p:blipFill>
        <p:spPr>
          <a:xfrm flipH="1">
            <a:off x="-8953" y="3966565"/>
            <a:ext cx="2842539" cy="1176935"/>
          </a:xfrm>
          <a:prstGeom prst="rect">
            <a:avLst/>
          </a:prstGeom>
        </p:spPr>
      </p:pic>
      <p:pic>
        <p:nvPicPr>
          <p:cNvPr id="11" name="Imagem 10" descr="Tela de computador com fundo azul&#10;&#10;Descrição gerada automaticamente com confiança média">
            <a:extLst>
              <a:ext uri="{FF2B5EF4-FFF2-40B4-BE49-F238E27FC236}">
                <a16:creationId xmlns:a16="http://schemas.microsoft.com/office/drawing/2014/main" id="{124DCEDE-CDA7-7B47-CF8B-00C242532312}"/>
              </a:ext>
            </a:extLst>
          </p:cNvPr>
          <p:cNvPicPr>
            <a:picLocks noChangeAspect="1"/>
          </p:cNvPicPr>
          <p:nvPr userDrawn="1"/>
        </p:nvPicPr>
        <p:blipFill rotWithShape="1">
          <a:blip r:embed="rId14" cstate="print">
            <a:duotone>
              <a:prstClr val="black"/>
              <a:srgbClr val="FF0000">
                <a:tint val="45000"/>
                <a:satMod val="400000"/>
              </a:srgbClr>
            </a:duotone>
            <a:extLst>
              <a:ext uri="{BEBA8EAE-BF5A-486C-A8C5-ECC9F3942E4B}">
                <a14:imgProps xmlns:a14="http://schemas.microsoft.com/office/drawing/2010/main">
                  <a14:imgLayer r:embed="rId15">
                    <a14:imgEffect>
                      <a14:brightnessContrast bright="40000" contrast="-40000"/>
                    </a14:imgEffect>
                  </a14:imgLayer>
                </a14:imgProps>
              </a:ext>
              <a:ext uri="{28A0092B-C50C-407E-A947-70E740481C1C}">
                <a14:useLocalDpi xmlns:a14="http://schemas.microsoft.com/office/drawing/2010/main" val="0"/>
              </a:ext>
            </a:extLst>
          </a:blip>
          <a:srcRect l="1" r="797" b="32340"/>
          <a:stretch/>
        </p:blipFill>
        <p:spPr>
          <a:xfrm flipV="1">
            <a:off x="6286597" y="0"/>
            <a:ext cx="2857403" cy="1240628"/>
          </a:xfrm>
          <a:prstGeom prst="rect">
            <a:avLst/>
          </a:prstGeom>
        </p:spPr>
      </p:pic>
      <p:pic>
        <p:nvPicPr>
          <p:cNvPr id="9" name="Imagem 8" descr="Uma imagem contendo Ícone&#10;&#10;O conteúdo gerado por IA pode estar incorreto.">
            <a:extLst>
              <a:ext uri="{FF2B5EF4-FFF2-40B4-BE49-F238E27FC236}">
                <a16:creationId xmlns:a16="http://schemas.microsoft.com/office/drawing/2014/main" id="{A090B6FA-5E79-066B-029A-51A4F0B989A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7957542" y="4662240"/>
            <a:ext cx="1115616" cy="414832"/>
          </a:xfrm>
          <a:prstGeom prst="rect">
            <a:avLst/>
          </a:prstGeom>
        </p:spPr>
      </p:pic>
    </p:spTree>
    <p:extLst>
      <p:ext uri="{BB962C8B-B14F-4D97-AF65-F5344CB8AC3E}">
        <p14:creationId xmlns:p14="http://schemas.microsoft.com/office/powerpoint/2010/main" val="36241124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a:spLocks noGrp="1"/>
          </p:cNvSpPr>
          <p:nvPr>
            <p:ph type="ctrTitle"/>
          </p:nvPr>
        </p:nvSpPr>
        <p:spPr>
          <a:xfrm>
            <a:off x="685800" y="1469231"/>
            <a:ext cx="7772400" cy="1102519"/>
          </a:xfrm>
        </p:spPr>
        <p:txBody>
          <a:bodyPr>
            <a:noAutofit/>
          </a:bodyPr>
          <a:lstStyle/>
          <a:p>
            <a:r>
              <a:rPr lang="en-US" sz="3600" b="1" dirty="0"/>
              <a:t>MODEL FOR PREPARATION AND FORMATTING OF THE PRESENTATION OF PAPERS</a:t>
            </a:r>
            <a:endParaRPr lang="pt-BR" sz="3600" dirty="0"/>
          </a:p>
        </p:txBody>
      </p:sp>
      <p:sp>
        <p:nvSpPr>
          <p:cNvPr id="5" name="Subtítulo 2"/>
          <p:cNvSpPr>
            <a:spLocks noGrp="1"/>
          </p:cNvSpPr>
          <p:nvPr>
            <p:ph type="subTitle" idx="1"/>
          </p:nvPr>
        </p:nvSpPr>
        <p:spPr>
          <a:xfrm>
            <a:off x="3059832" y="3147814"/>
            <a:ext cx="5791464" cy="1512168"/>
          </a:xfrm>
        </p:spPr>
        <p:txBody>
          <a:bodyPr>
            <a:noAutofit/>
          </a:bodyPr>
          <a:lstStyle/>
          <a:p>
            <a:pPr algn="l"/>
            <a:r>
              <a:rPr lang="en-US" sz="1200" dirty="0"/>
              <a:t>John Smith- Undergraduate from the XXXXX Course of the Federal University - UF
Mary Smith- Master's student of the XXXXX Course of the State University - EU
Jane Smith- Master of XXXXX Course of the State University - EU
James Smith - Doctor of XXXXX Course of the State University - EU
Academic Advisor - Faculty of Sciences, </a:t>
            </a:r>
            <a:r>
              <a:rPr lang="en-US" sz="1200" dirty="0" err="1"/>
              <a:t>Ph.D</a:t>
            </a:r>
            <a:r>
              <a:rPr lang="en-US" sz="1200" dirty="0"/>
              <a:t>
Contact person@gmail.com; person@outlook.com.br; person@hotmail.co.in; person@gmail.co.uk; advisor@hotmail.com
</a:t>
            </a:r>
            <a:endParaRPr lang="pt-BR" sz="1200" dirty="0"/>
          </a:p>
        </p:txBody>
      </p:sp>
    </p:spTree>
    <p:extLst>
      <p:ext uri="{BB962C8B-B14F-4D97-AF65-F5344CB8AC3E}">
        <p14:creationId xmlns:p14="http://schemas.microsoft.com/office/powerpoint/2010/main" val="229951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5">
            <a:extLst>
              <a:ext uri="{FF2B5EF4-FFF2-40B4-BE49-F238E27FC236}">
                <a16:creationId xmlns:a16="http://schemas.microsoft.com/office/drawing/2014/main" id="{897E9C0A-A737-853F-F04E-C4042BC493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03598"/>
            <a:ext cx="6119812"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5346200D-1C73-DAF8-C44C-A129D7792513}"/>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Results</a:t>
            </a:r>
            <a:r>
              <a:rPr lang="pt-BR" altLang="pt-BR" sz="2800" b="1" dirty="0"/>
              <a:t> </a:t>
            </a:r>
            <a:r>
              <a:rPr lang="pt-BR" altLang="pt-BR" sz="2800" b="1" dirty="0" err="1"/>
              <a:t>and</a:t>
            </a:r>
            <a:r>
              <a:rPr lang="pt-BR" altLang="pt-BR" sz="2800" b="1" dirty="0"/>
              <a:t> </a:t>
            </a:r>
            <a:r>
              <a:rPr lang="pt-BR" altLang="pt-BR" sz="2800" b="1" dirty="0" err="1"/>
              <a:t>Discussions</a:t>
            </a:r>
            <a:r>
              <a:rPr lang="pt-BR" altLang="pt-BR" sz="2800" b="1" dirty="0"/>
              <a:t>
</a:t>
            </a:r>
          </a:p>
        </p:txBody>
      </p:sp>
    </p:spTree>
    <p:extLst>
      <p:ext uri="{BB962C8B-B14F-4D97-AF65-F5344CB8AC3E}">
        <p14:creationId xmlns:p14="http://schemas.microsoft.com/office/powerpoint/2010/main" val="3441552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C1693DB5-7070-2000-9275-88D0D933F94A}"/>
              </a:ext>
            </a:extLst>
          </p:cNvPr>
          <p:cNvSpPr txBox="1"/>
          <p:nvPr/>
        </p:nvSpPr>
        <p:spPr>
          <a:xfrm>
            <a:off x="463550" y="1098550"/>
            <a:ext cx="8280400" cy="2784475"/>
          </a:xfrm>
          <a:prstGeom prst="rect">
            <a:avLst/>
          </a:prstGeom>
          <a:noFill/>
        </p:spPr>
        <p:txBody>
          <a:bodyPr>
            <a:spAutoFit/>
          </a:bodyPr>
          <a:lstStyle/>
          <a:p>
            <a:pPr marL="285750" indent="-285750" eaLnBrk="1" fontAlgn="auto" hangingPunct="1">
              <a:lnSpc>
                <a:spcPct val="200000"/>
              </a:lnSpc>
              <a:spcBef>
                <a:spcPts val="0"/>
              </a:spcBef>
              <a:spcAft>
                <a:spcPts val="0"/>
              </a:spcAft>
              <a:buFont typeface="Wingdings" panose="05000000000000000000" pitchFamily="2" charset="2"/>
              <a:buChar char="Ø"/>
              <a:defRPr/>
            </a:pPr>
            <a:r>
              <a:rPr lang="en-US" dirty="0">
                <a:latin typeface="+mn-lt"/>
              </a:rPr>
              <a:t>It can be presented in </a:t>
            </a:r>
            <a:r>
              <a:rPr lang="en-US" u="sng" dirty="0" err="1">
                <a:latin typeface="+mn-lt"/>
              </a:rPr>
              <a:t>topified</a:t>
            </a:r>
            <a:r>
              <a:rPr lang="en-US" dirty="0">
                <a:latin typeface="+mn-lt"/>
              </a:rPr>
              <a:t> form with the main information of each item! 
When drafting the Final Considerations or Conclusions, avoid bringing citations to this session. It is recommended that the authors position themselves by bringing their view on the data obtained in their study. 
The considerations should respond to the objectives outlined in the study.</a:t>
            </a:r>
            <a:endParaRPr lang="pt-BR" dirty="0">
              <a:latin typeface="+mn-lt"/>
            </a:endParaRPr>
          </a:p>
        </p:txBody>
      </p:sp>
      <p:sp>
        <p:nvSpPr>
          <p:cNvPr id="4" name="Título 1">
            <a:extLst>
              <a:ext uri="{FF2B5EF4-FFF2-40B4-BE49-F238E27FC236}">
                <a16:creationId xmlns:a16="http://schemas.microsoft.com/office/drawing/2014/main" id="{91CD2021-4F77-3264-A7F6-7FF14CB5865F}"/>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a:t>Final </a:t>
            </a:r>
            <a:r>
              <a:rPr lang="pt-BR" altLang="pt-BR" sz="2800" b="1" dirty="0" err="1"/>
              <a:t>Considerations</a:t>
            </a:r>
            <a:r>
              <a:rPr lang="pt-BR" altLang="pt-BR" sz="2800" b="1" dirty="0"/>
              <a:t>
</a:t>
            </a:r>
          </a:p>
        </p:txBody>
      </p:sp>
    </p:spTree>
    <p:extLst>
      <p:ext uri="{BB962C8B-B14F-4D97-AF65-F5344CB8AC3E}">
        <p14:creationId xmlns:p14="http://schemas.microsoft.com/office/powerpoint/2010/main" val="204206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612178-56D6-653B-E735-A9B71B2EB604}"/>
              </a:ext>
            </a:extLst>
          </p:cNvPr>
          <p:cNvSpPr txBox="1">
            <a:spLocks/>
          </p:cNvSpPr>
          <p:nvPr/>
        </p:nvSpPr>
        <p:spPr bwMode="auto">
          <a:xfrm>
            <a:off x="395288" y="411510"/>
            <a:ext cx="5730875"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pt-BR" altLang="pt-BR" sz="2800" b="1" dirty="0"/>
              <a:t>
</a:t>
            </a:r>
          </a:p>
        </p:txBody>
      </p:sp>
      <p:sp>
        <p:nvSpPr>
          <p:cNvPr id="3" name="CaixaDeTexto 5">
            <a:extLst>
              <a:ext uri="{FF2B5EF4-FFF2-40B4-BE49-F238E27FC236}">
                <a16:creationId xmlns:a16="http://schemas.microsoft.com/office/drawing/2014/main" id="{047D8588-F7B2-FD5F-F681-A10C1530A563}"/>
              </a:ext>
            </a:extLst>
          </p:cNvPr>
          <p:cNvSpPr txBox="1">
            <a:spLocks noChangeArrowheads="1"/>
          </p:cNvSpPr>
          <p:nvPr/>
        </p:nvSpPr>
        <p:spPr bwMode="auto">
          <a:xfrm>
            <a:off x="395288" y="1204913"/>
            <a:ext cx="8280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Wingdings" panose="05000000000000000000" pitchFamily="2" charset="2"/>
              <a:buChar char="Ø"/>
            </a:pPr>
            <a:r>
              <a:rPr lang="en-US" altLang="pt-BR" sz="1800"/>
              <a:t>List the authors and their respective works that were used for the preparation of the presentation slides (Follow the VCCU standards).</a:t>
            </a:r>
            <a:endParaRPr lang="pt-BR" altLang="pt-BR" sz="1800"/>
          </a:p>
        </p:txBody>
      </p:sp>
      <p:sp>
        <p:nvSpPr>
          <p:cNvPr id="4" name="Título 1">
            <a:extLst>
              <a:ext uri="{FF2B5EF4-FFF2-40B4-BE49-F238E27FC236}">
                <a16:creationId xmlns:a16="http://schemas.microsoft.com/office/drawing/2014/main" id="{220F9E8A-5920-B2ED-49D3-888D18C87B29}"/>
              </a:ext>
            </a:extLst>
          </p:cNvPr>
          <p:cNvSpPr txBox="1">
            <a:spLocks/>
          </p:cNvSpPr>
          <p:nvPr/>
        </p:nvSpPr>
        <p:spPr bwMode="auto">
          <a:xfrm>
            <a:off x="1728068" y="267494"/>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a:t>References
</a:t>
            </a:r>
          </a:p>
        </p:txBody>
      </p:sp>
    </p:spTree>
    <p:extLst>
      <p:ext uri="{BB962C8B-B14F-4D97-AF65-F5344CB8AC3E}">
        <p14:creationId xmlns:p14="http://schemas.microsoft.com/office/powerpoint/2010/main" val="40411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584934" y="339502"/>
            <a:ext cx="7772400" cy="110251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800" b="1" dirty="0" err="1">
                <a:latin typeface="+mn-lt"/>
              </a:rPr>
              <a:t>Introduction</a:t>
            </a:r>
            <a:r>
              <a:rPr lang="pt-BR" dirty="0"/>
              <a:t>
</a:t>
            </a:r>
          </a:p>
        </p:txBody>
      </p:sp>
      <p:sp>
        <p:nvSpPr>
          <p:cNvPr id="6" name="CaixaDeTexto 5"/>
          <p:cNvSpPr txBox="1"/>
          <p:nvPr/>
        </p:nvSpPr>
        <p:spPr>
          <a:xfrm>
            <a:off x="467544" y="1275606"/>
            <a:ext cx="828092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Paper sessions should be written top-up with only the main information of each item
Up to 10 slides should be used
The submission of the presentation file must be made in PDF format, through the participant's area of the main author (the one who submitted the work);
To guarantee the certificate of presentation, the main author will need to be accredited (on-site or online) as well as send the presentation file through the system. Don't forget these details!</a:t>
            </a:r>
            <a:endParaRPr lang="pt-BR" dirty="0"/>
          </a:p>
        </p:txBody>
      </p:sp>
    </p:spTree>
    <p:extLst>
      <p:ext uri="{BB962C8B-B14F-4D97-AF65-F5344CB8AC3E}">
        <p14:creationId xmlns:p14="http://schemas.microsoft.com/office/powerpoint/2010/main" val="392970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584934" y="339502"/>
            <a:ext cx="7772400" cy="1102519"/>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pt-BR" sz="2800" b="1" dirty="0" err="1">
                <a:latin typeface="+mn-lt"/>
              </a:rPr>
              <a:t>Paper</a:t>
            </a:r>
            <a:r>
              <a:rPr lang="pt-BR" sz="2800" b="1" dirty="0">
                <a:latin typeface="+mn-lt"/>
              </a:rPr>
              <a:t> </a:t>
            </a:r>
            <a:r>
              <a:rPr lang="pt-BR" sz="2800" b="1" dirty="0" err="1">
                <a:latin typeface="+mn-lt"/>
              </a:rPr>
              <a:t>Title</a:t>
            </a:r>
            <a:r>
              <a:rPr lang="pt-BR" dirty="0"/>
              <a:t>
</a:t>
            </a:r>
          </a:p>
        </p:txBody>
      </p:sp>
      <p:sp>
        <p:nvSpPr>
          <p:cNvPr id="4" name="CaixaDeTexto 3"/>
          <p:cNvSpPr txBox="1"/>
          <p:nvPr/>
        </p:nvSpPr>
        <p:spPr>
          <a:xfrm>
            <a:off x="584934" y="1635646"/>
            <a:ext cx="8280920" cy="2308324"/>
          </a:xfrm>
          <a:prstGeom prst="rect">
            <a:avLst/>
          </a:prstGeom>
          <a:noFill/>
        </p:spPr>
        <p:txBody>
          <a:bodyPr wrap="square" rtlCol="0">
            <a:spAutoFit/>
          </a:bodyPr>
          <a:lstStyle/>
          <a:p>
            <a:pPr marL="285750" lvl="0" indent="-285750">
              <a:buFont typeface="Wingdings" panose="05000000000000000000" pitchFamily="2" charset="2"/>
              <a:buChar char="Ø"/>
            </a:pPr>
            <a:r>
              <a:rPr lang="en-US" dirty="0"/>
              <a:t>OBJECTIVES
JUSTIFICATION
INTRODUCTION
METHODOLOGY 
THEORETICAL FRAMEWORK (Can be attached to the introduction)
RESULTS AND DISCUSSION 
FINAL CONSIDERATIONS
REFERENCES </a:t>
            </a:r>
            <a:endParaRPr lang="pt-BR" dirty="0"/>
          </a:p>
        </p:txBody>
      </p:sp>
    </p:spTree>
    <p:extLst>
      <p:ext uri="{BB962C8B-B14F-4D97-AF65-F5344CB8AC3E}">
        <p14:creationId xmlns:p14="http://schemas.microsoft.com/office/powerpoint/2010/main" val="3402765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276A5-E1AA-4190-450A-DBA404458BD9}"/>
              </a:ext>
            </a:extLst>
          </p:cNvPr>
          <p:cNvSpPr txBox="1">
            <a:spLocks/>
          </p:cNvSpPr>
          <p:nvPr/>
        </p:nvSpPr>
        <p:spPr bwMode="auto">
          <a:xfrm>
            <a:off x="1763688" y="411510"/>
            <a:ext cx="53705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Objectives</a:t>
            </a:r>
            <a:r>
              <a:rPr lang="pt-BR" altLang="pt-BR" sz="2800" b="1" dirty="0"/>
              <a:t>
</a:t>
            </a:r>
          </a:p>
        </p:txBody>
      </p:sp>
      <p:sp>
        <p:nvSpPr>
          <p:cNvPr id="3" name="CaixaDeTexto 2">
            <a:extLst>
              <a:ext uri="{FF2B5EF4-FFF2-40B4-BE49-F238E27FC236}">
                <a16:creationId xmlns:a16="http://schemas.microsoft.com/office/drawing/2014/main" id="{46ABE621-2600-3DED-F04B-9DDE28E64813}"/>
              </a:ext>
            </a:extLst>
          </p:cNvPr>
          <p:cNvSpPr txBox="1"/>
          <p:nvPr/>
        </p:nvSpPr>
        <p:spPr>
          <a:xfrm>
            <a:off x="431800" y="1306513"/>
            <a:ext cx="8280400" cy="2246769"/>
          </a:xfrm>
          <a:prstGeom prst="rect">
            <a:avLst/>
          </a:prstGeom>
          <a:noFill/>
        </p:spPr>
        <p:txBody>
          <a:bodyPr>
            <a:spAutoFit/>
          </a:bodyPr>
          <a:lstStyle/>
          <a:p>
            <a:pPr eaLnBrk="1" fontAlgn="auto" hangingPunct="1">
              <a:spcBef>
                <a:spcPts val="0"/>
              </a:spcBef>
              <a:spcAft>
                <a:spcPts val="0"/>
              </a:spcAft>
              <a:defRPr/>
            </a:pPr>
            <a:r>
              <a:rPr lang="pt-BR" sz="2000" dirty="0">
                <a:latin typeface="+mn-lt"/>
              </a:rPr>
              <a:t>- General </a:t>
            </a:r>
            <a:r>
              <a:rPr lang="pt-BR" sz="2000" dirty="0" err="1">
                <a:latin typeface="+mn-lt"/>
              </a:rPr>
              <a:t>Objective</a:t>
            </a:r>
            <a:r>
              <a:rPr lang="pt-BR" sz="2000" dirty="0">
                <a:latin typeface="+mn-lt"/>
              </a:rPr>
              <a:t> </a:t>
            </a:r>
          </a:p>
          <a:p>
            <a:pPr eaLnBrk="1" fontAlgn="auto" hangingPunct="1">
              <a:spcBef>
                <a:spcPts val="0"/>
              </a:spcBef>
              <a:spcAft>
                <a:spcPts val="0"/>
              </a:spcAft>
              <a:defRPr/>
            </a:pPr>
            <a:r>
              <a:rPr lang="pt-BR" sz="2000" dirty="0">
                <a:latin typeface="+mn-lt"/>
              </a:rPr>
              <a:t>	</a:t>
            </a:r>
            <a:r>
              <a:rPr lang="pt-BR" sz="2000" dirty="0" err="1">
                <a:latin typeface="+mn-lt"/>
              </a:rPr>
              <a:t>Assess</a:t>
            </a:r>
            <a:r>
              <a:rPr lang="pt-BR" sz="2000" dirty="0">
                <a:latin typeface="+mn-lt"/>
              </a:rPr>
              <a:t>, </a:t>
            </a:r>
            <a:r>
              <a:rPr lang="pt-BR" sz="2000" dirty="0" err="1">
                <a:latin typeface="+mn-lt"/>
              </a:rPr>
              <a:t>describe</a:t>
            </a:r>
            <a:r>
              <a:rPr lang="pt-BR" sz="2000" dirty="0">
                <a:latin typeface="+mn-lt"/>
              </a:rPr>
              <a:t>, </a:t>
            </a:r>
            <a:r>
              <a:rPr lang="pt-BR" sz="2000" dirty="0" err="1">
                <a:latin typeface="+mn-lt"/>
              </a:rPr>
              <a:t>analyze</a:t>
            </a:r>
            <a:r>
              <a:rPr lang="pt-BR" sz="2000" dirty="0">
                <a:latin typeface="+mn-lt"/>
              </a:rPr>
              <a:t>, </a:t>
            </a:r>
            <a:r>
              <a:rPr lang="pt-BR" sz="2000" dirty="0" err="1">
                <a:latin typeface="+mn-lt"/>
              </a:rPr>
              <a:t>verify</a:t>
            </a:r>
            <a:r>
              <a:rPr lang="pt-BR" sz="2000" dirty="0">
                <a:latin typeface="+mn-lt"/>
              </a:rPr>
              <a:t>...</a:t>
            </a:r>
          </a:p>
          <a:p>
            <a:pPr eaLnBrk="1" fontAlgn="auto" hangingPunct="1">
              <a:spcBef>
                <a:spcPts val="0"/>
              </a:spcBef>
              <a:spcAft>
                <a:spcPts val="0"/>
              </a:spcAft>
              <a:defRPr/>
            </a:pPr>
            <a:r>
              <a:rPr lang="pt-BR" sz="2000" dirty="0">
                <a:latin typeface="+mn-lt"/>
              </a:rPr>
              <a:t>
- </a:t>
            </a:r>
            <a:r>
              <a:rPr lang="pt-BR" sz="2000" dirty="0" err="1">
                <a:latin typeface="+mn-lt"/>
              </a:rPr>
              <a:t>Specific</a:t>
            </a:r>
            <a:r>
              <a:rPr lang="pt-BR" sz="2000" dirty="0">
                <a:latin typeface="+mn-lt"/>
              </a:rPr>
              <a:t> </a:t>
            </a:r>
            <a:r>
              <a:rPr lang="pt-BR" sz="2000" dirty="0" err="1">
                <a:latin typeface="+mn-lt"/>
              </a:rPr>
              <a:t>Objectives</a:t>
            </a:r>
            <a:r>
              <a:rPr lang="pt-BR" sz="2000" dirty="0">
                <a:latin typeface="+mn-lt"/>
              </a:rPr>
              <a:t>
	</a:t>
            </a:r>
            <a:r>
              <a:rPr lang="pt-BR" sz="2000" dirty="0" err="1">
                <a:latin typeface="+mn-lt"/>
              </a:rPr>
              <a:t>Describe</a:t>
            </a:r>
            <a:r>
              <a:rPr lang="pt-BR" sz="2000" dirty="0">
                <a:latin typeface="+mn-lt"/>
              </a:rPr>
              <a:t>...
	</a:t>
            </a:r>
            <a:r>
              <a:rPr lang="pt-BR" sz="2000" dirty="0" err="1">
                <a:latin typeface="+mn-lt"/>
              </a:rPr>
              <a:t>Identify</a:t>
            </a:r>
            <a:r>
              <a:rPr lang="pt-BR" sz="2000" dirty="0">
                <a:latin typeface="+mn-lt"/>
              </a:rPr>
              <a:t>...
	</a:t>
            </a:r>
            <a:r>
              <a:rPr lang="pt-BR" sz="2000" dirty="0" err="1">
                <a:latin typeface="+mn-lt"/>
              </a:rPr>
              <a:t>See</a:t>
            </a:r>
            <a:r>
              <a:rPr lang="pt-BR" sz="2000" dirty="0">
                <a:latin typeface="+mn-lt"/>
              </a:rPr>
              <a:t>..</a:t>
            </a:r>
          </a:p>
        </p:txBody>
      </p:sp>
    </p:spTree>
    <p:extLst>
      <p:ext uri="{BB962C8B-B14F-4D97-AF65-F5344CB8AC3E}">
        <p14:creationId xmlns:p14="http://schemas.microsoft.com/office/powerpoint/2010/main" val="221566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33201-3819-6BBC-7484-CB65E44752D1}"/>
              </a:ext>
            </a:extLst>
          </p:cNvPr>
          <p:cNvSpPr txBox="1">
            <a:spLocks/>
          </p:cNvSpPr>
          <p:nvPr/>
        </p:nvSpPr>
        <p:spPr bwMode="auto">
          <a:xfrm>
            <a:off x="1259632" y="339502"/>
            <a:ext cx="64087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Materials</a:t>
            </a:r>
            <a:r>
              <a:rPr lang="pt-BR" altLang="pt-BR" sz="2800" b="1" dirty="0"/>
              <a:t> </a:t>
            </a:r>
            <a:r>
              <a:rPr lang="pt-BR" altLang="pt-BR" sz="2800" b="1" dirty="0" err="1"/>
              <a:t>and</a:t>
            </a:r>
            <a:r>
              <a:rPr lang="pt-BR" altLang="pt-BR" sz="2800" b="1" dirty="0"/>
              <a:t> </a:t>
            </a:r>
            <a:r>
              <a:rPr lang="pt-BR" altLang="pt-BR" sz="2800" b="1" dirty="0" err="1"/>
              <a:t>Methods</a:t>
            </a:r>
            <a:endParaRPr lang="pt-BR" altLang="pt-BR" sz="2800" b="1" dirty="0"/>
          </a:p>
        </p:txBody>
      </p:sp>
      <p:sp>
        <p:nvSpPr>
          <p:cNvPr id="3" name="CaixaDeTexto 5">
            <a:extLst>
              <a:ext uri="{FF2B5EF4-FFF2-40B4-BE49-F238E27FC236}">
                <a16:creationId xmlns:a16="http://schemas.microsoft.com/office/drawing/2014/main" id="{FF86CF04-A8C6-CF0D-21AD-D95AF9F9BD0E}"/>
              </a:ext>
            </a:extLst>
          </p:cNvPr>
          <p:cNvSpPr txBox="1">
            <a:spLocks noChangeArrowheads="1"/>
          </p:cNvSpPr>
          <p:nvPr/>
        </p:nvSpPr>
        <p:spPr bwMode="auto">
          <a:xfrm>
            <a:off x="468313" y="1276350"/>
            <a:ext cx="828040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Wingdings" panose="05000000000000000000" pitchFamily="2" charset="2"/>
              <a:buChar char="Ø"/>
            </a:pPr>
            <a:r>
              <a:rPr lang="en-US" altLang="pt-BR" sz="1800"/>
              <a:t>Characterization and Research Stages
Search Location
Research Instruments
Subjects involved
Tools used (Research instruments)
Form of Data Analysis</a:t>
            </a:r>
            <a:endParaRPr lang="pt-BR" altLang="pt-BR" sz="1800"/>
          </a:p>
        </p:txBody>
      </p:sp>
    </p:spTree>
    <p:extLst>
      <p:ext uri="{BB962C8B-B14F-4D97-AF65-F5344CB8AC3E}">
        <p14:creationId xmlns:p14="http://schemas.microsoft.com/office/powerpoint/2010/main" val="35308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79E486-37A2-0F6C-F598-0C6FAA0104D2}"/>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Results</a:t>
            </a:r>
            <a:r>
              <a:rPr lang="pt-BR" altLang="pt-BR" sz="2800" b="1" dirty="0"/>
              <a:t> </a:t>
            </a:r>
            <a:r>
              <a:rPr lang="pt-BR" altLang="pt-BR" sz="2800" b="1" dirty="0" err="1"/>
              <a:t>and</a:t>
            </a:r>
            <a:r>
              <a:rPr lang="pt-BR" altLang="pt-BR" sz="2800" b="1" dirty="0"/>
              <a:t> </a:t>
            </a:r>
            <a:r>
              <a:rPr lang="pt-BR" altLang="pt-BR" sz="2800" b="1" dirty="0" err="1"/>
              <a:t>Discussions</a:t>
            </a:r>
            <a:r>
              <a:rPr lang="pt-BR" altLang="pt-BR" sz="2800" b="1" dirty="0"/>
              <a:t>
</a:t>
            </a:r>
          </a:p>
        </p:txBody>
      </p:sp>
      <p:pic>
        <p:nvPicPr>
          <p:cNvPr id="3" name="Imagem 9">
            <a:extLst>
              <a:ext uri="{FF2B5EF4-FFF2-40B4-BE49-F238E27FC236}">
                <a16:creationId xmlns:a16="http://schemas.microsoft.com/office/drawing/2014/main" id="{67940EF9-F8CB-3A6B-B264-C3B1168FD4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203598"/>
            <a:ext cx="4822825"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090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6">
            <a:extLst>
              <a:ext uri="{FF2B5EF4-FFF2-40B4-BE49-F238E27FC236}">
                <a16:creationId xmlns:a16="http://schemas.microsoft.com/office/drawing/2014/main" id="{56D759BB-FB1A-D2C7-3DA4-1283BDED28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563638"/>
            <a:ext cx="569753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339C0033-CCE3-68E7-C1E5-0BD136E312CD}"/>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Results</a:t>
            </a:r>
            <a:r>
              <a:rPr lang="pt-BR" altLang="pt-BR" sz="2800" b="1" dirty="0"/>
              <a:t> </a:t>
            </a:r>
            <a:r>
              <a:rPr lang="pt-BR" altLang="pt-BR" sz="2800" b="1" dirty="0" err="1"/>
              <a:t>and</a:t>
            </a:r>
            <a:r>
              <a:rPr lang="pt-BR" altLang="pt-BR" sz="2800" b="1" dirty="0"/>
              <a:t> </a:t>
            </a:r>
            <a:r>
              <a:rPr lang="pt-BR" altLang="pt-BR" sz="2800" b="1" dirty="0" err="1"/>
              <a:t>Discussions</a:t>
            </a:r>
            <a:r>
              <a:rPr lang="pt-BR" altLang="pt-BR" sz="2800" b="1" dirty="0"/>
              <a:t>
</a:t>
            </a:r>
          </a:p>
        </p:txBody>
      </p:sp>
    </p:spTree>
    <p:extLst>
      <p:ext uri="{BB962C8B-B14F-4D97-AF65-F5344CB8AC3E}">
        <p14:creationId xmlns:p14="http://schemas.microsoft.com/office/powerpoint/2010/main" val="289736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a:blip r:embed="rId2">
            <a:extLst>
              <a:ext uri="{BEBA8EAE-BF5A-486C-A8C5-ECC9F3942E4B}">
                <a14:imgProps xmlns:a14="http://schemas.microsoft.com/office/drawing/2010/main">
                  <a14:imgLayer r:embed="rId3">
                    <a14:imgEffect>
                      <a14:artisticPencilSketc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pic>
        <p:nvPicPr>
          <p:cNvPr id="3" name="Imagem 7">
            <a:extLst>
              <a:ext uri="{FF2B5EF4-FFF2-40B4-BE49-F238E27FC236}">
                <a16:creationId xmlns:a16="http://schemas.microsoft.com/office/drawing/2014/main" id="{DBA9A50A-2662-D9ED-E135-356F2A7552B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1064989"/>
            <a:ext cx="4895850"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B0F1C9CA-C9B3-6369-839B-037618AA7C81}"/>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Results</a:t>
            </a:r>
            <a:r>
              <a:rPr lang="pt-BR" altLang="pt-BR" sz="2800" b="1" dirty="0"/>
              <a:t> </a:t>
            </a:r>
            <a:r>
              <a:rPr lang="pt-BR" altLang="pt-BR" sz="2800" b="1" dirty="0" err="1"/>
              <a:t>and</a:t>
            </a:r>
            <a:r>
              <a:rPr lang="pt-BR" altLang="pt-BR" sz="2800" b="1" dirty="0"/>
              <a:t> </a:t>
            </a:r>
            <a:r>
              <a:rPr lang="pt-BR" altLang="pt-BR" sz="2800" b="1" dirty="0" err="1"/>
              <a:t>Discussions</a:t>
            </a:r>
            <a:r>
              <a:rPr lang="pt-BR" altLang="pt-BR" sz="2800" b="1" dirty="0"/>
              <a:t>
</a:t>
            </a:r>
          </a:p>
        </p:txBody>
      </p:sp>
    </p:spTree>
    <p:extLst>
      <p:ext uri="{BB962C8B-B14F-4D97-AF65-F5344CB8AC3E}">
        <p14:creationId xmlns:p14="http://schemas.microsoft.com/office/powerpoint/2010/main" val="148217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13">
            <a:extLst>
              <a:ext uri="{FF2B5EF4-FFF2-40B4-BE49-F238E27FC236}">
                <a16:creationId xmlns:a16="http://schemas.microsoft.com/office/drawing/2014/main" id="{62A1DC5F-0184-525A-4677-95F8949448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59582"/>
            <a:ext cx="628332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a:extLst>
              <a:ext uri="{FF2B5EF4-FFF2-40B4-BE49-F238E27FC236}">
                <a16:creationId xmlns:a16="http://schemas.microsoft.com/office/drawing/2014/main" id="{E4A76DC6-FC37-4E1A-7656-5F9188D91532}"/>
              </a:ext>
            </a:extLst>
          </p:cNvPr>
          <p:cNvSpPr txBox="1">
            <a:spLocks/>
          </p:cNvSpPr>
          <p:nvPr/>
        </p:nvSpPr>
        <p:spPr bwMode="auto">
          <a:xfrm>
            <a:off x="1728068" y="260870"/>
            <a:ext cx="5687863"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pt-BR" altLang="pt-BR" sz="2800" b="1" dirty="0" err="1"/>
              <a:t>Results</a:t>
            </a:r>
            <a:r>
              <a:rPr lang="pt-BR" altLang="pt-BR" sz="2800" b="1" dirty="0"/>
              <a:t> </a:t>
            </a:r>
            <a:r>
              <a:rPr lang="pt-BR" altLang="pt-BR" sz="2800" b="1" dirty="0" err="1"/>
              <a:t>and</a:t>
            </a:r>
            <a:r>
              <a:rPr lang="pt-BR" altLang="pt-BR" sz="2800" b="1" dirty="0"/>
              <a:t> </a:t>
            </a:r>
            <a:r>
              <a:rPr lang="pt-BR" altLang="pt-BR" sz="2800" b="1" dirty="0" err="1"/>
              <a:t>Discussions</a:t>
            </a:r>
            <a:r>
              <a:rPr lang="pt-BR" altLang="pt-BR" sz="2800" b="1" dirty="0"/>
              <a:t>
</a:t>
            </a:r>
          </a:p>
        </p:txBody>
      </p:sp>
    </p:spTree>
    <p:extLst>
      <p:ext uri="{BB962C8B-B14F-4D97-AF65-F5344CB8AC3E}">
        <p14:creationId xmlns:p14="http://schemas.microsoft.com/office/powerpoint/2010/main" val="2435551613"/>
      </p:ext>
    </p:extLst>
  </p:cSld>
  <p:clrMapOvr>
    <a:masterClrMapping/>
  </p:clrMapOvr>
</p:sld>
</file>

<file path=ppt/theme/theme1.xml><?xml version="1.0" encoding="utf-8"?>
<a:theme xmlns:a="http://schemas.openxmlformats.org/drawingml/2006/main" name="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Tema do 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291</TotalTime>
  <Words>108</Words>
  <Application>Microsoft Office PowerPoint</Application>
  <PresentationFormat>Apresentação na tela (16:9)</PresentationFormat>
  <Paragraphs>22</Paragraphs>
  <Slides>12</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12</vt:i4>
      </vt:variant>
    </vt:vector>
  </HeadingPairs>
  <TitlesOfParts>
    <vt:vector size="18" baseType="lpstr">
      <vt:lpstr>Arial</vt:lpstr>
      <vt:lpstr>Calibri</vt:lpstr>
      <vt:lpstr>Calibri Light</vt:lpstr>
      <vt:lpstr>Wingdings</vt:lpstr>
      <vt:lpstr>Personalizar design</vt:lpstr>
      <vt:lpstr>1_Tema do Office</vt:lpstr>
      <vt:lpstr>MODEL FOR PREPARATION AND FORMATTING OF THE PRESENTATION OF PAPERS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Thiago Lima</dc:creator>
  <cp:lastModifiedBy>User</cp:lastModifiedBy>
  <cp:revision>38</cp:revision>
  <dcterms:created xsi:type="dcterms:W3CDTF">2021-02-10T13:58:56Z</dcterms:created>
  <dcterms:modified xsi:type="dcterms:W3CDTF">2025-10-09T23:56:35Z</dcterms:modified>
</cp:coreProperties>
</file>