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528175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69" autoAdjust="0"/>
  </p:normalViewPr>
  <p:slideViewPr>
    <p:cSldViewPr snapToGrid="0" snapToObjects="1">
      <p:cViewPr>
        <p:scale>
          <a:sx n="99" d="100"/>
          <a:sy n="99" d="100"/>
        </p:scale>
        <p:origin x="-808" y="480"/>
      </p:cViewPr>
      <p:guideLst>
        <p:guide orient="horz" pos="1800"/>
        <p:guide pos="30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6E9B4-BA61-2A4C-BC78-D1E8B3DCAF2C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C777-6D2F-E647-AC6C-D87F8A9E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storyline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darwin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creatures </a:t>
            </a:r>
          </a:p>
          <a:p>
            <a:r>
              <a:rPr lang="en-US" dirty="0" smtClean="0"/>
              <a:t>how they evolve</a:t>
            </a:r>
          </a:p>
          <a:p>
            <a:endParaRPr lang="en-US" dirty="0" smtClean="0"/>
          </a:p>
          <a:p>
            <a:r>
              <a:rPr lang="en-US" dirty="0" smtClean="0"/>
              <a:t>use</a:t>
            </a:r>
            <a:r>
              <a:rPr lang="en-US" baseline="0" dirty="0" smtClean="0"/>
              <a:t> arrow keys to move and spacebar to shoot</a:t>
            </a:r>
          </a:p>
          <a:p>
            <a:r>
              <a:rPr lang="en-US" baseline="0" dirty="0" smtClean="0"/>
              <a:t>shooting decreases your health</a:t>
            </a:r>
          </a:p>
          <a:p>
            <a:r>
              <a:rPr lang="en-US" baseline="0" dirty="0" smtClean="0"/>
              <a:t>going into the wall decreases your health</a:t>
            </a:r>
          </a:p>
          <a:p>
            <a:r>
              <a:rPr lang="en-US" baseline="0" dirty="0" smtClean="0"/>
              <a:t>the creatures eating you decreases your health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5C777-6D2F-E647-AC6C-D87F8A9EE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613" y="1775355"/>
            <a:ext cx="8098949" cy="1225021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226" y="3238500"/>
            <a:ext cx="6669723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927" y="228865"/>
            <a:ext cx="2143839" cy="4876271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409" y="228865"/>
            <a:ext cx="6272715" cy="4876271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60" y="3672417"/>
            <a:ext cx="8098949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660" y="2422261"/>
            <a:ext cx="8098949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409" y="1333500"/>
            <a:ext cx="4208277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89" y="1333500"/>
            <a:ext cx="4208277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409" y="1279261"/>
            <a:ext cx="4209932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9" y="1812396"/>
            <a:ext cx="4209932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0181" y="1279261"/>
            <a:ext cx="4211586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0181" y="1812396"/>
            <a:ext cx="421158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09" y="227542"/>
            <a:ext cx="3134704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252" y="227542"/>
            <a:ext cx="5326514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9" y="1195917"/>
            <a:ext cx="3134704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89" y="4000500"/>
            <a:ext cx="5716905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7589" y="510646"/>
            <a:ext cx="5716905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7589" y="4472782"/>
            <a:ext cx="5716905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409" y="228865"/>
            <a:ext cx="8575358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409" y="1333500"/>
            <a:ext cx="8575358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409" y="5296959"/>
            <a:ext cx="22232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9821-D6E9-674A-904E-2F9D6E55AA59}" type="datetimeFigureOut">
              <a:rPr lang="en-US" smtClean="0"/>
              <a:t>26/07/18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5460" y="5296959"/>
            <a:ext cx="301725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8525" y="5296959"/>
            <a:ext cx="22232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528175" cy="5715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485" y="1184451"/>
            <a:ext cx="7007929" cy="30777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Evil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Dr.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Darwin is planning to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breed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the ultimate killing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creature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485" y="1856999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Each creature has a unique neural network that makes decisions based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on their surroundings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87" y="2776220"/>
            <a:ext cx="4060478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The creatures have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2 eyes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which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detect the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player as well as bullets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7942" y="4084288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Move using arrow keys and shoot creatures using the spacebar but be careful as shooting decreases your health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5" name="Picture 4" descr="Screen Shot 2018-07-26 at 5.01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7" y="1580226"/>
            <a:ext cx="791550" cy="8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528175" cy="5715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486" y="1184451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Evil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Dr.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Darwin is planning to create the ultimate killing creature using evolution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486" y="2149027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This health bar shows you how much health the creature has left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86" y="2776220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The creatures have eyes which turn green when they detect you in their periphery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7942" y="4084288"/>
            <a:ext cx="5874033" cy="553998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Move using arrow keys and shoot creatures using the spacebar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but be careful as shooting decreases your health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4" name="Picture 3" descr="Screen Shot 2018-07-26 at 4.5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41" y="1347020"/>
            <a:ext cx="1175556" cy="8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8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8708" y="1055900"/>
            <a:ext cx="5874033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Kill creatures by shooting them or leading them into walls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96173" y="1"/>
            <a:ext cx="432002" cy="5715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528175" cy="5715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486" y="1184451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Evil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Dr.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Darwin is planning to create the ultimate killing creature using evolution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486" y="2149027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Each creature has a unique neural network that makes decisions based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on their surroundings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86" y="2776220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The creatures have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2 eyes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which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detect the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 player as well as bullets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7942" y="4084288"/>
            <a:ext cx="587403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/>
                <a:cs typeface="Consolas"/>
              </a:rPr>
              <a:t>Move using arrow keys and shoot creatures using the spacebar but be careful as shooting decreases your health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5" name="Picture 4" descr="Screen Shot 2018-07-26 at 5.0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65" y="1404335"/>
            <a:ext cx="791550" cy="8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220</Words>
  <Application>Microsoft Macintosh PowerPoint</Application>
  <PresentationFormat>Custom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Bunbury SHS</dc:creator>
  <cp:lastModifiedBy>Bunbury SHS</cp:lastModifiedBy>
  <cp:revision>19</cp:revision>
  <dcterms:created xsi:type="dcterms:W3CDTF">2018-07-23T01:34:43Z</dcterms:created>
  <dcterms:modified xsi:type="dcterms:W3CDTF">2018-07-27T05:50:34Z</dcterms:modified>
</cp:coreProperties>
</file>