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CA3"/>
    <a:srgbClr val="1A96A8"/>
    <a:srgbClr val="E8E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5E00-0E50-1E46-B438-41C2AF5E2D41}" type="datetimeFigureOut">
              <a:rPr lang="en-US" smtClean="0"/>
              <a:t>24/07/18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99146" y="1720001"/>
            <a:ext cx="4414341" cy="3698038"/>
            <a:chOff x="2499145" y="1720001"/>
            <a:chExt cx="4414341" cy="3698038"/>
          </a:xfrm>
        </p:grpSpPr>
        <p:sp>
          <p:nvSpPr>
            <p:cNvPr id="5" name="Trapezoid 4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0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9953" y="152572"/>
            <a:ext cx="3034035" cy="2469264"/>
            <a:chOff x="3721986" y="2610889"/>
            <a:chExt cx="3034035" cy="2469263"/>
          </a:xfrm>
        </p:grpSpPr>
        <p:sp>
          <p:nvSpPr>
            <p:cNvPr id="4" name="Hexagon 3"/>
            <p:cNvSpPr/>
            <p:nvPr/>
          </p:nvSpPr>
          <p:spPr>
            <a:xfrm>
              <a:off x="3721986" y="3439525"/>
              <a:ext cx="3034035" cy="1640627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4445215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818112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191010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563907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10396" y="1485994"/>
            <a:ext cx="4510395" cy="4284192"/>
            <a:chOff x="4343319" y="2712550"/>
            <a:chExt cx="3133351" cy="2876993"/>
          </a:xfrm>
        </p:grpSpPr>
        <p:sp>
          <p:nvSpPr>
            <p:cNvPr id="14" name="Rectangle 13"/>
            <p:cNvSpPr/>
            <p:nvPr/>
          </p:nvSpPr>
          <p:spPr>
            <a:xfrm>
              <a:off x="4343319" y="4675139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43320" y="3501569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06985" y="4693282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06985" y="3519712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662715" y="3211285"/>
              <a:ext cx="2485571" cy="2378258"/>
            </a:xfrm>
            <a:prstGeom prst="rect">
              <a:avLst/>
            </a:prstGeom>
            <a:solidFill>
              <a:srgbClr val="6A8CA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415643" y="3791856"/>
              <a:ext cx="1034143" cy="1034143"/>
            </a:xfrm>
            <a:prstGeom prst="ellipse">
              <a:avLst/>
            </a:prstGeom>
            <a:solidFill>
              <a:srgbClr val="95B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8715" y="2712550"/>
              <a:ext cx="489859" cy="14328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9571" y="3755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003" y="0"/>
            <a:ext cx="9146006" cy="6858000"/>
            <a:chOff x="1586007" y="282318"/>
            <a:chExt cx="7163304" cy="5327631"/>
          </a:xfrm>
        </p:grpSpPr>
        <p:sp>
          <p:nvSpPr>
            <p:cNvPr id="4" name="Rectangle 3"/>
            <p:cNvSpPr/>
            <p:nvPr/>
          </p:nvSpPr>
          <p:spPr>
            <a:xfrm>
              <a:off x="8410961" y="282318"/>
              <a:ext cx="338350" cy="5327629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5000644" y="-3130747"/>
              <a:ext cx="335599" cy="7161733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000645" y="1861282"/>
              <a:ext cx="335599" cy="7161733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1586007" y="282320"/>
              <a:ext cx="338350" cy="5327629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4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0435" y="448724"/>
            <a:ext cx="3669067" cy="2530112"/>
            <a:chOff x="1940370" y="1781757"/>
            <a:chExt cx="3669067" cy="2530112"/>
          </a:xfrm>
        </p:grpSpPr>
        <p:sp>
          <p:nvSpPr>
            <p:cNvPr id="4" name="Donut 3"/>
            <p:cNvSpPr/>
            <p:nvPr/>
          </p:nvSpPr>
          <p:spPr>
            <a:xfrm>
              <a:off x="1940370" y="1781757"/>
              <a:ext cx="3669067" cy="112903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2533764" y="2978835"/>
              <a:ext cx="2475923" cy="761883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2981115" y="3823345"/>
              <a:ext cx="1587578" cy="48852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32169" y="1058469"/>
            <a:ext cx="776148" cy="532762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256427" y="-1217271"/>
            <a:ext cx="776148" cy="532762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794" y="264617"/>
            <a:ext cx="8537634" cy="63684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3246" y="398028"/>
            <a:ext cx="1317454" cy="1103674"/>
            <a:chOff x="2499145" y="1720001"/>
            <a:chExt cx="4414341" cy="3698038"/>
          </a:xfrm>
        </p:grpSpPr>
        <p:sp>
          <p:nvSpPr>
            <p:cNvPr id="7" name="Trapezoid 6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20519" y="4710190"/>
            <a:ext cx="5874033" cy="95410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Evil </a:t>
            </a:r>
            <a:r>
              <a:rPr lang="en-US" sz="2800" dirty="0" err="1" smtClean="0">
                <a:solidFill>
                  <a:schemeClr val="bg1"/>
                </a:solidFill>
              </a:rPr>
              <a:t>Dr</a:t>
            </a:r>
            <a:r>
              <a:rPr lang="en-US" sz="2800" dirty="0" smtClean="0">
                <a:solidFill>
                  <a:schemeClr val="bg1"/>
                </a:solidFill>
              </a:rPr>
              <a:t> Darwin is planning to create the ultimate killing creature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5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99875" y="-141129"/>
            <a:ext cx="9443877" cy="6999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3246" y="398028"/>
            <a:ext cx="1317454" cy="1103674"/>
            <a:chOff x="2499145" y="1720001"/>
            <a:chExt cx="4414341" cy="3698038"/>
          </a:xfrm>
        </p:grpSpPr>
        <p:sp>
          <p:nvSpPr>
            <p:cNvPr id="7" name="Trapezoid 6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20519" y="4710190"/>
            <a:ext cx="5874033" cy="95410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Evil </a:t>
            </a:r>
            <a:r>
              <a:rPr lang="en-US" sz="2800" dirty="0" err="1" smtClean="0">
                <a:solidFill>
                  <a:schemeClr val="bg1"/>
                </a:solidFill>
              </a:rPr>
              <a:t>Dr</a:t>
            </a:r>
            <a:r>
              <a:rPr lang="en-US" sz="2800" dirty="0" smtClean="0">
                <a:solidFill>
                  <a:schemeClr val="bg1"/>
                </a:solidFill>
              </a:rPr>
              <a:t> Darwin is planning to create the ultimate killing creature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9875" y="-141129"/>
            <a:ext cx="9443877" cy="6999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3748" y="388107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Evil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Dr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Darwin is planning to create the ultimate killing creature using evolution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5" name="Picture 14" descr="darwi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0" y="388107"/>
            <a:ext cx="812800" cy="812800"/>
          </a:xfrm>
          <a:prstGeom prst="rect">
            <a:avLst/>
          </a:prstGeom>
        </p:spPr>
      </p:pic>
      <p:pic>
        <p:nvPicPr>
          <p:cNvPr id="16" name="Picture 15" descr="Screen Shot 2018-07-14 at 2.31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60765" r="17250" b="8675"/>
          <a:stretch/>
        </p:blipFill>
        <p:spPr>
          <a:xfrm>
            <a:off x="605632" y="2946075"/>
            <a:ext cx="1528778" cy="9702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7329" y="2075268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This health bar shows you how much health the creature has left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0226" y="2946075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The creatures have eyes which turn green when they detect you in their periphery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1" name="Isosceles Triangle 20"/>
          <p:cNvSpPr/>
          <p:nvPr/>
        </p:nvSpPr>
        <p:spPr>
          <a:xfrm rot="18759158">
            <a:off x="665485" y="3362582"/>
            <a:ext cx="1922732" cy="628691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60226" y="5285977"/>
            <a:ext cx="5874033" cy="92333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Move using arrow keys and shoot creatures using the spacebar but be careful as shooting decreases your health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690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9875" y="-141129"/>
            <a:ext cx="9443877" cy="6999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3748" y="388107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Evil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Dr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Darwin is planning to create the ultimate killing creature using evolution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5" name="Picture 14" descr="darwi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0" y="388107"/>
            <a:ext cx="812800" cy="812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11999" y="0"/>
            <a:ext cx="432002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flipH="1">
            <a:off x="5388429" y="2449286"/>
            <a:ext cx="1977571" cy="1669143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92</Words>
  <Application>Microsoft Macintosh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27</cp:revision>
  <dcterms:created xsi:type="dcterms:W3CDTF">2018-07-05T03:30:59Z</dcterms:created>
  <dcterms:modified xsi:type="dcterms:W3CDTF">2018-07-24T09:09:12Z</dcterms:modified>
</cp:coreProperties>
</file>