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528175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56" y="-104"/>
      </p:cViewPr>
      <p:guideLst>
        <p:guide orient="horz" pos="1800"/>
        <p:guide pos="30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613" y="1775355"/>
            <a:ext cx="8098949" cy="1225021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226" y="3238500"/>
            <a:ext cx="6669723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927" y="228865"/>
            <a:ext cx="2143839" cy="4876271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409" y="228865"/>
            <a:ext cx="6272715" cy="4876271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60" y="3672417"/>
            <a:ext cx="8098949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660" y="2422261"/>
            <a:ext cx="8098949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409" y="1333500"/>
            <a:ext cx="4208277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489" y="1333500"/>
            <a:ext cx="4208277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409" y="1279261"/>
            <a:ext cx="4209932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9" y="1812396"/>
            <a:ext cx="4209932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0181" y="1279261"/>
            <a:ext cx="4211586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0181" y="1812396"/>
            <a:ext cx="4211586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09" y="227542"/>
            <a:ext cx="3134704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252" y="227542"/>
            <a:ext cx="5326514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9" y="1195917"/>
            <a:ext cx="3134704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89" y="4000500"/>
            <a:ext cx="5716905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7589" y="510646"/>
            <a:ext cx="5716905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7589" y="4472782"/>
            <a:ext cx="5716905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409" y="228865"/>
            <a:ext cx="8575358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409" y="1333500"/>
            <a:ext cx="8575358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409" y="5296959"/>
            <a:ext cx="222324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9821-D6E9-674A-904E-2F9D6E55AA59}" type="datetimeFigureOut">
              <a:rPr lang="en-US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5460" y="5296959"/>
            <a:ext cx="301725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8525" y="5296959"/>
            <a:ext cx="222324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7371" y="1161623"/>
            <a:ext cx="5874033" cy="58477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Evil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Dr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 Darwin is planning to create the ultimate killing creature using evolution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pic>
        <p:nvPicPr>
          <p:cNvPr id="12" name="Picture 11" descr="darwi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6" y="1161623"/>
            <a:ext cx="596146" cy="596146"/>
          </a:xfrm>
          <a:prstGeom prst="rect">
            <a:avLst/>
          </a:prstGeom>
        </p:spPr>
      </p:pic>
      <p:pic>
        <p:nvPicPr>
          <p:cNvPr id="13" name="Picture 12" descr="Screen Shot 2018-07-14 at 2.31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60765" r="17250" b="8675"/>
          <a:stretch/>
        </p:blipFill>
        <p:spPr>
          <a:xfrm>
            <a:off x="6851020" y="2613674"/>
            <a:ext cx="838650" cy="5322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7486" y="2163085"/>
            <a:ext cx="5874033" cy="58477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This health bar shows you how much health the creature has left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86" y="2776220"/>
            <a:ext cx="5874033" cy="58477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The creatures have eyes which turn green when they detect you in their periphery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sp>
        <p:nvSpPr>
          <p:cNvPr id="16" name="Isosceles Triangle 15"/>
          <p:cNvSpPr/>
          <p:nvPr/>
        </p:nvSpPr>
        <p:spPr>
          <a:xfrm rot="18759158">
            <a:off x="6954856" y="2868717"/>
            <a:ext cx="925714" cy="302688"/>
          </a:xfrm>
          <a:prstGeom prst="triangle">
            <a:avLst/>
          </a:prstGeom>
          <a:solidFill>
            <a:sysClr val="window" lastClr="FFFFFF">
              <a:alpha val="44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7942" y="4499787"/>
            <a:ext cx="5874033" cy="83099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Move using arrow keys and shoot creatures using the spacebar but be careful as shooting decreases your health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960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8708" y="1055900"/>
            <a:ext cx="5874033" cy="58477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Kill creatures by shooting them or leading them into walls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96173" y="1"/>
            <a:ext cx="432002" cy="5715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1707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</TotalTime>
  <Words>67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Bunbury SHS</dc:creator>
  <cp:lastModifiedBy>Bunbury SHS</cp:lastModifiedBy>
  <cp:revision>5</cp:revision>
  <dcterms:created xsi:type="dcterms:W3CDTF">2018-07-23T01:34:43Z</dcterms:created>
  <dcterms:modified xsi:type="dcterms:W3CDTF">2018-07-23T01:41:33Z</dcterms:modified>
</cp:coreProperties>
</file>