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39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5E00-0E50-1E46-B438-41C2AF5E2D41}" type="datetimeFigureOut">
              <a:rPr lang="en-US" smtClean="0"/>
              <a:t>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99145" y="1720001"/>
            <a:ext cx="4414341" cy="3698038"/>
            <a:chOff x="2499145" y="1720001"/>
            <a:chExt cx="4414341" cy="3698038"/>
          </a:xfrm>
        </p:grpSpPr>
        <p:sp>
          <p:nvSpPr>
            <p:cNvPr id="5" name="Trapezoid 4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0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40370" y="1781757"/>
            <a:ext cx="3669067" cy="2530112"/>
            <a:chOff x="1940370" y="1781757"/>
            <a:chExt cx="3669067" cy="2530112"/>
          </a:xfrm>
        </p:grpSpPr>
        <p:sp>
          <p:nvSpPr>
            <p:cNvPr id="4" name="Donut 3"/>
            <p:cNvSpPr/>
            <p:nvPr/>
          </p:nvSpPr>
          <p:spPr>
            <a:xfrm>
              <a:off x="1940370" y="1781757"/>
              <a:ext cx="3669067" cy="112903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2533764" y="2978835"/>
              <a:ext cx="2475923" cy="761883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2981115" y="3823345"/>
              <a:ext cx="1587578" cy="48852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48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794" y="264617"/>
            <a:ext cx="8537634" cy="63684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3245" y="398028"/>
            <a:ext cx="1317454" cy="1103674"/>
            <a:chOff x="2499145" y="1720001"/>
            <a:chExt cx="4414341" cy="3698038"/>
          </a:xfrm>
        </p:grpSpPr>
        <p:sp>
          <p:nvSpPr>
            <p:cNvPr id="7" name="Trapezoid 6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20518" y="4710189"/>
            <a:ext cx="5874033" cy="95410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Evil </a:t>
            </a:r>
            <a:r>
              <a:rPr lang="en-US" sz="2800" dirty="0" err="1" smtClean="0">
                <a:solidFill>
                  <a:schemeClr val="bg1"/>
                </a:solidFill>
              </a:rPr>
              <a:t>Dr</a:t>
            </a:r>
            <a:r>
              <a:rPr lang="en-US" sz="2800" dirty="0" smtClean="0">
                <a:solidFill>
                  <a:schemeClr val="bg1"/>
                </a:solidFill>
              </a:rPr>
              <a:t> Darwin is planning to create the ultimate killing creature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5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99876" y="-141129"/>
            <a:ext cx="9443877" cy="69991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3245" y="398028"/>
            <a:ext cx="1317454" cy="1103674"/>
            <a:chOff x="2499145" y="1720001"/>
            <a:chExt cx="4414341" cy="3698038"/>
          </a:xfrm>
        </p:grpSpPr>
        <p:sp>
          <p:nvSpPr>
            <p:cNvPr id="7" name="Trapezoid 6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20518" y="4710189"/>
            <a:ext cx="5874033" cy="95410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Evil </a:t>
            </a:r>
            <a:r>
              <a:rPr lang="en-US" sz="2800" dirty="0" err="1" smtClean="0">
                <a:solidFill>
                  <a:schemeClr val="bg1"/>
                </a:solidFill>
              </a:rPr>
              <a:t>Dr</a:t>
            </a:r>
            <a:r>
              <a:rPr lang="en-US" sz="2800" dirty="0" smtClean="0">
                <a:solidFill>
                  <a:schemeClr val="bg1"/>
                </a:solidFill>
              </a:rPr>
              <a:t> Darwin is planning to create the ultimate killing creature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22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Bunbury SHS</dc:creator>
  <cp:lastModifiedBy>Bunbury SHS</cp:lastModifiedBy>
  <cp:revision>7</cp:revision>
  <dcterms:created xsi:type="dcterms:W3CDTF">2018-07-05T03:30:59Z</dcterms:created>
  <dcterms:modified xsi:type="dcterms:W3CDTF">2018-07-09T09:57:04Z</dcterms:modified>
</cp:coreProperties>
</file>